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32918400" cy="16459200"/>
  <p:notesSz cx="6953250" cy="9239250"/>
  <p:defaultTextStyle>
    <a:defPPr>
      <a:defRPr lang="en-US"/>
    </a:defPPr>
    <a:lvl1pPr algn="l" rtl="0" eaLnBrk="0" fontAlgn="base" hangingPunct="0">
      <a:spcBef>
        <a:spcPct val="0"/>
      </a:spcBef>
      <a:spcAft>
        <a:spcPct val="0"/>
      </a:spcAft>
      <a:defRPr sz="56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56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56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56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56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56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56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56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56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5184">
          <p15:clr>
            <a:srgbClr val="A4A3A4"/>
          </p15:clr>
        </p15:guide>
        <p15:guide id="2" pos="103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CDD0"/>
    <a:srgbClr val="FFFFFF"/>
    <a:srgbClr val="808080"/>
    <a:srgbClr val="F1F1F1"/>
    <a:srgbClr val="F8F8F8"/>
    <a:srgbClr val="DDDDDD"/>
    <a:srgbClr val="EAEAEA"/>
    <a:srgbClr val="80002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28" d="100"/>
          <a:sy n="28" d="100"/>
        </p:scale>
        <p:origin x="588" y="120"/>
      </p:cViewPr>
      <p:guideLst>
        <p:guide orient="horz" pos="5184"/>
        <p:guide pos="10368"/>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jpeg>
</file>

<file path=ppt/media/image3.jpeg>
</file>

<file path=ppt/media/image4.png>
</file>

<file path=ppt/media/image5.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FD84FB88-DA65-3A21-D4A6-65EE159B1FF9}"/>
              </a:ext>
            </a:extLst>
          </p:cNvPr>
          <p:cNvSpPr>
            <a:spLocks noGrp="1" noChangeArrowheads="1"/>
          </p:cNvSpPr>
          <p:nvPr>
            <p:ph type="hdr" sz="quarter"/>
          </p:nvPr>
        </p:nvSpPr>
        <p:spPr bwMode="auto">
          <a:xfrm>
            <a:off x="0" y="0"/>
            <a:ext cx="3013075" cy="461963"/>
          </a:xfrm>
          <a:prstGeom prst="rect">
            <a:avLst/>
          </a:prstGeom>
          <a:noFill/>
          <a:ln w="9525">
            <a:noFill/>
            <a:miter lim="800000"/>
            <a:headEnd/>
            <a:tailEnd/>
          </a:ln>
          <a:effectLst/>
        </p:spPr>
        <p:txBody>
          <a:bodyPr vert="horz" wrap="square" lIns="92528" tIns="46264" rIns="92528" bIns="46264" numCol="1" anchor="t" anchorCtr="0" compatLnSpc="1">
            <a:prstTxWarp prst="textNoShape">
              <a:avLst/>
            </a:prstTxWarp>
          </a:bodyPr>
          <a:lstStyle>
            <a:lvl1pPr defTabSz="925513" eaLnBrk="1" hangingPunct="1">
              <a:defRPr sz="1200"/>
            </a:lvl1pPr>
          </a:lstStyle>
          <a:p>
            <a:pPr>
              <a:defRPr/>
            </a:pPr>
            <a:endParaRPr lang="en-US" altLang="en-US"/>
          </a:p>
        </p:txBody>
      </p:sp>
      <p:sp>
        <p:nvSpPr>
          <p:cNvPr id="3075" name="Rectangle 3">
            <a:extLst>
              <a:ext uri="{FF2B5EF4-FFF2-40B4-BE49-F238E27FC236}">
                <a16:creationId xmlns:a16="http://schemas.microsoft.com/office/drawing/2014/main" id="{5A365F5A-1FD0-0B2C-68AF-407EBC8CB540}"/>
              </a:ext>
            </a:extLst>
          </p:cNvPr>
          <p:cNvSpPr>
            <a:spLocks noGrp="1" noChangeArrowheads="1"/>
          </p:cNvSpPr>
          <p:nvPr>
            <p:ph type="dt" idx="1"/>
          </p:nvPr>
        </p:nvSpPr>
        <p:spPr bwMode="auto">
          <a:xfrm>
            <a:off x="3938588" y="0"/>
            <a:ext cx="3013075" cy="461963"/>
          </a:xfrm>
          <a:prstGeom prst="rect">
            <a:avLst/>
          </a:prstGeom>
          <a:noFill/>
          <a:ln w="9525">
            <a:noFill/>
            <a:miter lim="800000"/>
            <a:headEnd/>
            <a:tailEnd/>
          </a:ln>
          <a:effectLst/>
        </p:spPr>
        <p:txBody>
          <a:bodyPr vert="horz" wrap="square" lIns="92528" tIns="46264" rIns="92528" bIns="46264" numCol="1" anchor="t" anchorCtr="0" compatLnSpc="1">
            <a:prstTxWarp prst="textNoShape">
              <a:avLst/>
            </a:prstTxWarp>
          </a:bodyPr>
          <a:lstStyle>
            <a:lvl1pPr algn="r" defTabSz="925513" eaLnBrk="1" hangingPunct="1">
              <a:defRPr sz="1200"/>
            </a:lvl1pPr>
          </a:lstStyle>
          <a:p>
            <a:pPr>
              <a:defRPr/>
            </a:pPr>
            <a:endParaRPr lang="en-US" altLang="en-US"/>
          </a:p>
        </p:txBody>
      </p:sp>
      <p:sp>
        <p:nvSpPr>
          <p:cNvPr id="2052" name="Rectangle 4">
            <a:extLst>
              <a:ext uri="{FF2B5EF4-FFF2-40B4-BE49-F238E27FC236}">
                <a16:creationId xmlns:a16="http://schemas.microsoft.com/office/drawing/2014/main" id="{78150B4C-3C70-07C8-9198-2E236A026B30}"/>
              </a:ext>
            </a:extLst>
          </p:cNvPr>
          <p:cNvSpPr>
            <a:spLocks noRot="1" noChangeArrowheads="1" noTextEdit="1"/>
          </p:cNvSpPr>
          <p:nvPr>
            <p:ph type="sldImg" idx="2"/>
          </p:nvPr>
        </p:nvSpPr>
        <p:spPr bwMode="auto">
          <a:xfrm>
            <a:off x="11113" y="692150"/>
            <a:ext cx="6931025" cy="346551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7" name="Rectangle 5">
            <a:extLst>
              <a:ext uri="{FF2B5EF4-FFF2-40B4-BE49-F238E27FC236}">
                <a16:creationId xmlns:a16="http://schemas.microsoft.com/office/drawing/2014/main" id="{00A310F7-F809-10ED-E602-30F14C6E6A81}"/>
              </a:ext>
            </a:extLst>
          </p:cNvPr>
          <p:cNvSpPr>
            <a:spLocks noGrp="1" noChangeArrowheads="1"/>
          </p:cNvSpPr>
          <p:nvPr>
            <p:ph type="body" sz="quarter" idx="3"/>
          </p:nvPr>
        </p:nvSpPr>
        <p:spPr bwMode="auto">
          <a:xfrm>
            <a:off x="695325" y="4389438"/>
            <a:ext cx="5562600" cy="4157662"/>
          </a:xfrm>
          <a:prstGeom prst="rect">
            <a:avLst/>
          </a:prstGeom>
          <a:noFill/>
          <a:ln w="9525">
            <a:noFill/>
            <a:miter lim="800000"/>
            <a:headEnd/>
            <a:tailEnd/>
          </a:ln>
          <a:effectLst/>
        </p:spPr>
        <p:txBody>
          <a:bodyPr vert="horz" wrap="square" lIns="92528" tIns="46264" rIns="92528" bIns="46264" numCol="1" anchor="t" anchorCtr="0" compatLnSpc="1">
            <a:prstTxWarp prst="textNoShape">
              <a:avLst/>
            </a:prstTxWarp>
          </a:bodyPr>
          <a:lstStyle/>
          <a:p>
            <a:pPr lvl="0"/>
            <a:r>
              <a:rPr lang="en-US" altLang="en-US" noProof="0"/>
              <a:t>Click to edit Master text styles</a:t>
            </a:r>
          </a:p>
          <a:p>
            <a:pPr lvl="1"/>
            <a:r>
              <a:rPr lang="en-US" altLang="en-US" noProof="0"/>
              <a:t>Second level</a:t>
            </a:r>
          </a:p>
          <a:p>
            <a:pPr lvl="2"/>
            <a:r>
              <a:rPr lang="en-US" altLang="en-US" noProof="0"/>
              <a:t>Third level</a:t>
            </a:r>
          </a:p>
          <a:p>
            <a:pPr lvl="3"/>
            <a:r>
              <a:rPr lang="en-US" altLang="en-US" noProof="0"/>
              <a:t>Fourth level</a:t>
            </a:r>
          </a:p>
          <a:p>
            <a:pPr lvl="4"/>
            <a:r>
              <a:rPr lang="en-US" altLang="en-US" noProof="0"/>
              <a:t>Fifth level</a:t>
            </a:r>
          </a:p>
        </p:txBody>
      </p:sp>
      <p:sp>
        <p:nvSpPr>
          <p:cNvPr id="3078" name="Rectangle 6">
            <a:extLst>
              <a:ext uri="{FF2B5EF4-FFF2-40B4-BE49-F238E27FC236}">
                <a16:creationId xmlns:a16="http://schemas.microsoft.com/office/drawing/2014/main" id="{0DACDF3A-6F6C-635A-F3A1-05DEC52BE25C}"/>
              </a:ext>
            </a:extLst>
          </p:cNvPr>
          <p:cNvSpPr>
            <a:spLocks noGrp="1" noChangeArrowheads="1"/>
          </p:cNvSpPr>
          <p:nvPr>
            <p:ph type="ftr" sz="quarter" idx="4"/>
          </p:nvPr>
        </p:nvSpPr>
        <p:spPr bwMode="auto">
          <a:xfrm>
            <a:off x="0" y="8775700"/>
            <a:ext cx="3013075" cy="461963"/>
          </a:xfrm>
          <a:prstGeom prst="rect">
            <a:avLst/>
          </a:prstGeom>
          <a:noFill/>
          <a:ln w="9525">
            <a:noFill/>
            <a:miter lim="800000"/>
            <a:headEnd/>
            <a:tailEnd/>
          </a:ln>
          <a:effectLst/>
        </p:spPr>
        <p:txBody>
          <a:bodyPr vert="horz" wrap="square" lIns="92528" tIns="46264" rIns="92528" bIns="46264" numCol="1" anchor="b" anchorCtr="0" compatLnSpc="1">
            <a:prstTxWarp prst="textNoShape">
              <a:avLst/>
            </a:prstTxWarp>
          </a:bodyPr>
          <a:lstStyle>
            <a:lvl1pPr defTabSz="925513" eaLnBrk="1" hangingPunct="1">
              <a:defRPr sz="1200"/>
            </a:lvl1pPr>
          </a:lstStyle>
          <a:p>
            <a:pPr>
              <a:defRPr/>
            </a:pPr>
            <a:endParaRPr lang="en-US" altLang="en-US"/>
          </a:p>
        </p:txBody>
      </p:sp>
      <p:sp>
        <p:nvSpPr>
          <p:cNvPr id="3079" name="Rectangle 7">
            <a:extLst>
              <a:ext uri="{FF2B5EF4-FFF2-40B4-BE49-F238E27FC236}">
                <a16:creationId xmlns:a16="http://schemas.microsoft.com/office/drawing/2014/main" id="{F2734021-6A6A-2F85-A77A-43DC67CCEC14}"/>
              </a:ext>
            </a:extLst>
          </p:cNvPr>
          <p:cNvSpPr>
            <a:spLocks noGrp="1" noChangeArrowheads="1"/>
          </p:cNvSpPr>
          <p:nvPr>
            <p:ph type="sldNum" sz="quarter" idx="5"/>
          </p:nvPr>
        </p:nvSpPr>
        <p:spPr bwMode="auto">
          <a:xfrm>
            <a:off x="3938588" y="8775700"/>
            <a:ext cx="3013075" cy="461963"/>
          </a:xfrm>
          <a:prstGeom prst="rect">
            <a:avLst/>
          </a:prstGeom>
          <a:noFill/>
          <a:ln w="9525">
            <a:noFill/>
            <a:miter lim="800000"/>
            <a:headEnd/>
            <a:tailEnd/>
          </a:ln>
          <a:effectLst/>
        </p:spPr>
        <p:txBody>
          <a:bodyPr vert="horz" wrap="square" lIns="92528" tIns="46264" rIns="92528" bIns="46264" numCol="1" anchor="b" anchorCtr="0" compatLnSpc="1">
            <a:prstTxWarp prst="textNoShape">
              <a:avLst/>
            </a:prstTxWarp>
          </a:bodyPr>
          <a:lstStyle>
            <a:lvl1pPr algn="r" defTabSz="925513" eaLnBrk="1" hangingPunct="1">
              <a:defRPr sz="1200"/>
            </a:lvl1pPr>
          </a:lstStyle>
          <a:p>
            <a:pPr>
              <a:defRPr/>
            </a:pPr>
            <a:fld id="{585453BF-2033-4E0F-BE30-2FC84DE5E2DE}"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7">
            <a:extLst>
              <a:ext uri="{FF2B5EF4-FFF2-40B4-BE49-F238E27FC236}">
                <a16:creationId xmlns:a16="http://schemas.microsoft.com/office/drawing/2014/main" id="{5266CCD5-52E6-5C21-41D7-72A7BED45B7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5513">
              <a:spcBef>
                <a:spcPct val="30000"/>
              </a:spcBef>
              <a:defRPr sz="1200">
                <a:solidFill>
                  <a:schemeClr val="tx1"/>
                </a:solidFill>
                <a:latin typeface="Arial" panose="020B0604020202020204" pitchFamily="34" charset="0"/>
                <a:ea typeface="ＭＳ Ｐゴシック" panose="020B0600070205080204" pitchFamily="34" charset="-128"/>
              </a:defRPr>
            </a:lvl1pPr>
            <a:lvl2pPr marL="37931725" indent="-37474525" defTabSz="925513">
              <a:spcBef>
                <a:spcPct val="30000"/>
              </a:spcBef>
              <a:defRPr sz="1200">
                <a:solidFill>
                  <a:schemeClr val="tx1"/>
                </a:solidFill>
                <a:latin typeface="Arial" panose="020B0604020202020204" pitchFamily="34" charset="0"/>
                <a:ea typeface="ＭＳ Ｐゴシック" panose="020B0600070205080204" pitchFamily="34" charset="-128"/>
              </a:defRPr>
            </a:lvl2pPr>
            <a:lvl3pPr marL="1143000" indent="-228600" defTabSz="925513">
              <a:spcBef>
                <a:spcPct val="30000"/>
              </a:spcBef>
              <a:defRPr sz="1200">
                <a:solidFill>
                  <a:schemeClr val="tx1"/>
                </a:solidFill>
                <a:latin typeface="Arial" panose="020B0604020202020204" pitchFamily="34" charset="0"/>
                <a:ea typeface="ＭＳ Ｐゴシック" panose="020B0600070205080204" pitchFamily="34" charset="-128"/>
              </a:defRPr>
            </a:lvl3pPr>
            <a:lvl4pPr marL="1600200" indent="-228600" defTabSz="925513">
              <a:spcBef>
                <a:spcPct val="30000"/>
              </a:spcBef>
              <a:defRPr sz="1200">
                <a:solidFill>
                  <a:schemeClr val="tx1"/>
                </a:solidFill>
                <a:latin typeface="Arial" panose="020B0604020202020204" pitchFamily="34" charset="0"/>
                <a:ea typeface="ＭＳ Ｐゴシック" panose="020B0600070205080204" pitchFamily="34" charset="-128"/>
              </a:defRPr>
            </a:lvl4pPr>
            <a:lvl5pPr marL="2057400" indent="-228600" defTabSz="925513">
              <a:spcBef>
                <a:spcPct val="30000"/>
              </a:spcBef>
              <a:defRPr sz="1200">
                <a:solidFill>
                  <a:schemeClr val="tx1"/>
                </a:solidFill>
                <a:latin typeface="Arial" panose="020B0604020202020204" pitchFamily="34" charset="0"/>
                <a:ea typeface="ＭＳ Ｐゴシック" panose="020B0600070205080204" pitchFamily="34" charset="-128"/>
              </a:defRPr>
            </a:lvl5pPr>
            <a:lvl6pPr marL="2514600" indent="-228600" defTabSz="925513"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6pPr>
            <a:lvl7pPr marL="2971800" indent="-228600" defTabSz="925513"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7pPr>
            <a:lvl8pPr marL="3429000" indent="-228600" defTabSz="925513"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8pPr>
            <a:lvl9pPr marL="3886200" indent="-228600" defTabSz="925513" eaLnBrk="0" fontAlgn="base" hangingPunct="0">
              <a:spcBef>
                <a:spcPct val="30000"/>
              </a:spcBef>
              <a:spcAft>
                <a:spcPct val="0"/>
              </a:spcAft>
              <a:defRPr sz="1200">
                <a:solidFill>
                  <a:schemeClr val="tx1"/>
                </a:solidFill>
                <a:latin typeface="Arial" panose="020B0604020202020204" pitchFamily="34" charset="0"/>
                <a:ea typeface="ＭＳ Ｐゴシック" panose="020B0600070205080204" pitchFamily="34" charset="-128"/>
              </a:defRPr>
            </a:lvl9pPr>
          </a:lstStyle>
          <a:p>
            <a:pPr>
              <a:spcBef>
                <a:spcPct val="0"/>
              </a:spcBef>
            </a:pPr>
            <a:fld id="{0079DD17-6187-4A44-8FD8-7B23ED6EAF7C}" type="slidenum">
              <a:rPr lang="en-US" altLang="en-US" smtClean="0"/>
              <a:pPr>
                <a:spcBef>
                  <a:spcPct val="0"/>
                </a:spcBef>
              </a:pPr>
              <a:t>1</a:t>
            </a:fld>
            <a:endParaRPr lang="en-US" altLang="en-US"/>
          </a:p>
        </p:txBody>
      </p:sp>
      <p:sp>
        <p:nvSpPr>
          <p:cNvPr id="4099" name="Rectangle 2">
            <a:extLst>
              <a:ext uri="{FF2B5EF4-FFF2-40B4-BE49-F238E27FC236}">
                <a16:creationId xmlns:a16="http://schemas.microsoft.com/office/drawing/2014/main" id="{E6F964FD-112C-F8CC-7C7A-6CB6F4EE8878}"/>
              </a:ext>
            </a:extLst>
          </p:cNvPr>
          <p:cNvSpPr>
            <a:spLocks noRot="1" noChangeArrowheads="1" noTextEdit="1"/>
          </p:cNvSpPr>
          <p:nvPr>
            <p:ph type="sldImg"/>
          </p:nvPr>
        </p:nvSpPr>
        <p:spPr>
          <a:ln/>
        </p:spPr>
      </p:sp>
      <p:sp>
        <p:nvSpPr>
          <p:cNvPr id="4100" name="Rectangle 3">
            <a:extLst>
              <a:ext uri="{FF2B5EF4-FFF2-40B4-BE49-F238E27FC236}">
                <a16:creationId xmlns:a16="http://schemas.microsoft.com/office/drawing/2014/main" id="{F6095ED6-6574-BE7E-50C7-106F6833EE0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a typeface="ＭＳ Ｐゴシック" panose="020B0600070205080204" pitchFamily="34" charset="-128"/>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563" y="5113338"/>
            <a:ext cx="27981275" cy="3527425"/>
          </a:xfrm>
        </p:spPr>
        <p:txBody>
          <a:bodyPr/>
          <a:lstStyle/>
          <a:p>
            <a:r>
              <a:rPr lang="en-US"/>
              <a:t>Click to edit Master title style</a:t>
            </a:r>
          </a:p>
        </p:txBody>
      </p:sp>
      <p:sp>
        <p:nvSpPr>
          <p:cNvPr id="3" name="Subtitle 2"/>
          <p:cNvSpPr>
            <a:spLocks noGrp="1"/>
          </p:cNvSpPr>
          <p:nvPr>
            <p:ph type="subTitle" idx="1"/>
          </p:nvPr>
        </p:nvSpPr>
        <p:spPr>
          <a:xfrm>
            <a:off x="4937125" y="9326563"/>
            <a:ext cx="23044150" cy="42068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14ED2016-FABB-F29E-7B14-EB5AA15790EB}"/>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a:extLst>
              <a:ext uri="{FF2B5EF4-FFF2-40B4-BE49-F238E27FC236}">
                <a16:creationId xmlns:a16="http://schemas.microsoft.com/office/drawing/2014/main" id="{E3E4DBCF-0013-C42D-1B95-609421E6751D}"/>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a:extLst>
              <a:ext uri="{FF2B5EF4-FFF2-40B4-BE49-F238E27FC236}">
                <a16:creationId xmlns:a16="http://schemas.microsoft.com/office/drawing/2014/main" id="{50AA1BF3-0E00-42A6-5B0F-7F4881872F18}"/>
              </a:ext>
            </a:extLst>
          </p:cNvPr>
          <p:cNvSpPr>
            <a:spLocks noGrp="1" noChangeArrowheads="1"/>
          </p:cNvSpPr>
          <p:nvPr>
            <p:ph type="sldNum" sz="quarter" idx="12"/>
          </p:nvPr>
        </p:nvSpPr>
        <p:spPr>
          <a:ln/>
        </p:spPr>
        <p:txBody>
          <a:bodyPr/>
          <a:lstStyle>
            <a:lvl1pPr>
              <a:defRPr/>
            </a:lvl1pPr>
          </a:lstStyle>
          <a:p>
            <a:pPr>
              <a:defRPr/>
            </a:pPr>
            <a:fld id="{699F733A-5CB5-4FCD-828E-1F8FFEBA493F}" type="slidenum">
              <a:rPr lang="en-US" altLang="en-US"/>
              <a:pPr>
                <a:defRPr/>
              </a:pPr>
              <a:t>‹#›</a:t>
            </a:fld>
            <a:endParaRPr lang="en-US" altLang="en-US"/>
          </a:p>
        </p:txBody>
      </p:sp>
    </p:spTree>
    <p:extLst>
      <p:ext uri="{BB962C8B-B14F-4D97-AF65-F5344CB8AC3E}">
        <p14:creationId xmlns:p14="http://schemas.microsoft.com/office/powerpoint/2010/main" val="9508078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531B6733-2837-FADA-14A4-0573C54D431A}"/>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a:extLst>
              <a:ext uri="{FF2B5EF4-FFF2-40B4-BE49-F238E27FC236}">
                <a16:creationId xmlns:a16="http://schemas.microsoft.com/office/drawing/2014/main" id="{6FD22CC5-3172-CDB4-1029-B8ED0C2AFC0D}"/>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a:extLst>
              <a:ext uri="{FF2B5EF4-FFF2-40B4-BE49-F238E27FC236}">
                <a16:creationId xmlns:a16="http://schemas.microsoft.com/office/drawing/2014/main" id="{07B9C03A-5802-C487-372A-8E15EF3722EA}"/>
              </a:ext>
            </a:extLst>
          </p:cNvPr>
          <p:cNvSpPr>
            <a:spLocks noGrp="1" noChangeArrowheads="1"/>
          </p:cNvSpPr>
          <p:nvPr>
            <p:ph type="sldNum" sz="quarter" idx="12"/>
          </p:nvPr>
        </p:nvSpPr>
        <p:spPr>
          <a:ln/>
        </p:spPr>
        <p:txBody>
          <a:bodyPr/>
          <a:lstStyle>
            <a:lvl1pPr>
              <a:defRPr/>
            </a:lvl1pPr>
          </a:lstStyle>
          <a:p>
            <a:pPr>
              <a:defRPr/>
            </a:pPr>
            <a:fld id="{10637589-5D92-43F9-B53B-218AC6796E93}" type="slidenum">
              <a:rPr lang="en-US" altLang="en-US"/>
              <a:pPr>
                <a:defRPr/>
              </a:pPr>
              <a:t>‹#›</a:t>
            </a:fld>
            <a:endParaRPr lang="en-US" altLang="en-US"/>
          </a:p>
        </p:txBody>
      </p:sp>
    </p:spTree>
    <p:extLst>
      <p:ext uri="{BB962C8B-B14F-4D97-AF65-F5344CB8AC3E}">
        <p14:creationId xmlns:p14="http://schemas.microsoft.com/office/powerpoint/2010/main" val="1260711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866475" y="658813"/>
            <a:ext cx="7405688" cy="140446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646238" y="658813"/>
            <a:ext cx="22067837" cy="140446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5449ACEB-E30A-FCC3-7A09-8310F51ECE54}"/>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a:extLst>
              <a:ext uri="{FF2B5EF4-FFF2-40B4-BE49-F238E27FC236}">
                <a16:creationId xmlns:a16="http://schemas.microsoft.com/office/drawing/2014/main" id="{8B2FA65D-A30C-48F6-3516-19695CF9926B}"/>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a:extLst>
              <a:ext uri="{FF2B5EF4-FFF2-40B4-BE49-F238E27FC236}">
                <a16:creationId xmlns:a16="http://schemas.microsoft.com/office/drawing/2014/main" id="{56E8CDC9-44BF-3ED5-A7D1-515BCC397408}"/>
              </a:ext>
            </a:extLst>
          </p:cNvPr>
          <p:cNvSpPr>
            <a:spLocks noGrp="1" noChangeArrowheads="1"/>
          </p:cNvSpPr>
          <p:nvPr>
            <p:ph type="sldNum" sz="quarter" idx="12"/>
          </p:nvPr>
        </p:nvSpPr>
        <p:spPr>
          <a:ln/>
        </p:spPr>
        <p:txBody>
          <a:bodyPr/>
          <a:lstStyle>
            <a:lvl1pPr>
              <a:defRPr/>
            </a:lvl1pPr>
          </a:lstStyle>
          <a:p>
            <a:pPr>
              <a:defRPr/>
            </a:pPr>
            <a:fld id="{CD6C157A-1C7E-450B-8672-05FD0855E638}" type="slidenum">
              <a:rPr lang="en-US" altLang="en-US"/>
              <a:pPr>
                <a:defRPr/>
              </a:pPr>
              <a:t>‹#›</a:t>
            </a:fld>
            <a:endParaRPr lang="en-US" altLang="en-US"/>
          </a:p>
        </p:txBody>
      </p:sp>
    </p:spTree>
    <p:extLst>
      <p:ext uri="{BB962C8B-B14F-4D97-AF65-F5344CB8AC3E}">
        <p14:creationId xmlns:p14="http://schemas.microsoft.com/office/powerpoint/2010/main" val="14157896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EB9F3FAF-5809-D3B3-64F7-01B9A68B5658}"/>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a:extLst>
              <a:ext uri="{FF2B5EF4-FFF2-40B4-BE49-F238E27FC236}">
                <a16:creationId xmlns:a16="http://schemas.microsoft.com/office/drawing/2014/main" id="{E6614C94-E371-B0B4-44E7-F6E2A563D41C}"/>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a:extLst>
              <a:ext uri="{FF2B5EF4-FFF2-40B4-BE49-F238E27FC236}">
                <a16:creationId xmlns:a16="http://schemas.microsoft.com/office/drawing/2014/main" id="{95029CE1-27EF-9C9F-8798-22B6CA5DB557}"/>
              </a:ext>
            </a:extLst>
          </p:cNvPr>
          <p:cNvSpPr>
            <a:spLocks noGrp="1" noChangeArrowheads="1"/>
          </p:cNvSpPr>
          <p:nvPr>
            <p:ph type="sldNum" sz="quarter" idx="12"/>
          </p:nvPr>
        </p:nvSpPr>
        <p:spPr>
          <a:ln/>
        </p:spPr>
        <p:txBody>
          <a:bodyPr/>
          <a:lstStyle>
            <a:lvl1pPr>
              <a:defRPr/>
            </a:lvl1pPr>
          </a:lstStyle>
          <a:p>
            <a:pPr>
              <a:defRPr/>
            </a:pPr>
            <a:fld id="{97FFA7A6-AFD6-48F9-B197-5AB045ED1E89}" type="slidenum">
              <a:rPr lang="en-US" altLang="en-US"/>
              <a:pPr>
                <a:defRPr/>
              </a:pPr>
              <a:t>‹#›</a:t>
            </a:fld>
            <a:endParaRPr lang="en-US" altLang="en-US"/>
          </a:p>
        </p:txBody>
      </p:sp>
    </p:spTree>
    <p:extLst>
      <p:ext uri="{BB962C8B-B14F-4D97-AF65-F5344CB8AC3E}">
        <p14:creationId xmlns:p14="http://schemas.microsoft.com/office/powerpoint/2010/main" val="30619535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5" y="10575925"/>
            <a:ext cx="27981275" cy="3270250"/>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2600325" y="6975475"/>
            <a:ext cx="27981275" cy="360045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6AC4A278-F395-5E36-07C6-12B677F5C962}"/>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a:extLst>
              <a:ext uri="{FF2B5EF4-FFF2-40B4-BE49-F238E27FC236}">
                <a16:creationId xmlns:a16="http://schemas.microsoft.com/office/drawing/2014/main" id="{FEACC467-1543-560B-67F6-F08525C4D373}"/>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a:extLst>
              <a:ext uri="{FF2B5EF4-FFF2-40B4-BE49-F238E27FC236}">
                <a16:creationId xmlns:a16="http://schemas.microsoft.com/office/drawing/2014/main" id="{62EAC469-C9F8-8983-4CEB-CE05CEA54674}"/>
              </a:ext>
            </a:extLst>
          </p:cNvPr>
          <p:cNvSpPr>
            <a:spLocks noGrp="1" noChangeArrowheads="1"/>
          </p:cNvSpPr>
          <p:nvPr>
            <p:ph type="sldNum" sz="quarter" idx="12"/>
          </p:nvPr>
        </p:nvSpPr>
        <p:spPr>
          <a:ln/>
        </p:spPr>
        <p:txBody>
          <a:bodyPr/>
          <a:lstStyle>
            <a:lvl1pPr>
              <a:defRPr/>
            </a:lvl1pPr>
          </a:lstStyle>
          <a:p>
            <a:pPr>
              <a:defRPr/>
            </a:pPr>
            <a:fld id="{0D0EBB32-C882-4D74-93FE-67D86BC71B01}" type="slidenum">
              <a:rPr lang="en-US" altLang="en-US"/>
              <a:pPr>
                <a:defRPr/>
              </a:pPr>
              <a:t>‹#›</a:t>
            </a:fld>
            <a:endParaRPr lang="en-US" altLang="en-US"/>
          </a:p>
        </p:txBody>
      </p:sp>
    </p:spTree>
    <p:extLst>
      <p:ext uri="{BB962C8B-B14F-4D97-AF65-F5344CB8AC3E}">
        <p14:creationId xmlns:p14="http://schemas.microsoft.com/office/powerpoint/2010/main" val="24560504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646238" y="3840163"/>
            <a:ext cx="14736762" cy="108632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6535400" y="3840163"/>
            <a:ext cx="14736763" cy="108632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B63326EF-8511-0E5B-71DA-68ECBCE71DF4}"/>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6" name="Rectangle 5">
            <a:extLst>
              <a:ext uri="{FF2B5EF4-FFF2-40B4-BE49-F238E27FC236}">
                <a16:creationId xmlns:a16="http://schemas.microsoft.com/office/drawing/2014/main" id="{45981914-2F94-2A24-E80C-9467CE7535C4}"/>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7" name="Rectangle 6">
            <a:extLst>
              <a:ext uri="{FF2B5EF4-FFF2-40B4-BE49-F238E27FC236}">
                <a16:creationId xmlns:a16="http://schemas.microsoft.com/office/drawing/2014/main" id="{6DB0BD80-7512-23FF-719F-592646BE3D54}"/>
              </a:ext>
            </a:extLst>
          </p:cNvPr>
          <p:cNvSpPr>
            <a:spLocks noGrp="1" noChangeArrowheads="1"/>
          </p:cNvSpPr>
          <p:nvPr>
            <p:ph type="sldNum" sz="quarter" idx="12"/>
          </p:nvPr>
        </p:nvSpPr>
        <p:spPr>
          <a:ln/>
        </p:spPr>
        <p:txBody>
          <a:bodyPr/>
          <a:lstStyle>
            <a:lvl1pPr>
              <a:defRPr/>
            </a:lvl1pPr>
          </a:lstStyle>
          <a:p>
            <a:pPr>
              <a:defRPr/>
            </a:pPr>
            <a:fld id="{F49BD098-EF1D-4F96-B801-073D9C5C43E8}" type="slidenum">
              <a:rPr lang="en-US" altLang="en-US"/>
              <a:pPr>
                <a:defRPr/>
              </a:pPr>
              <a:t>‹#›</a:t>
            </a:fld>
            <a:endParaRPr lang="en-US" altLang="en-US"/>
          </a:p>
        </p:txBody>
      </p:sp>
    </p:spTree>
    <p:extLst>
      <p:ext uri="{BB962C8B-B14F-4D97-AF65-F5344CB8AC3E}">
        <p14:creationId xmlns:p14="http://schemas.microsoft.com/office/powerpoint/2010/main" val="3924643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46238" y="3684588"/>
            <a:ext cx="14544675" cy="15351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646238" y="5219700"/>
            <a:ext cx="14544675" cy="94837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722725" y="3684588"/>
            <a:ext cx="14549438" cy="15351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16722725" y="5219700"/>
            <a:ext cx="14549438" cy="94837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1E2B7DED-7D6E-9C87-93E2-BD927D6DC43F}"/>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8" name="Rectangle 5">
            <a:extLst>
              <a:ext uri="{FF2B5EF4-FFF2-40B4-BE49-F238E27FC236}">
                <a16:creationId xmlns:a16="http://schemas.microsoft.com/office/drawing/2014/main" id="{5D9FB554-CCC0-BA2A-E303-8A4A39909B24}"/>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9" name="Rectangle 6">
            <a:extLst>
              <a:ext uri="{FF2B5EF4-FFF2-40B4-BE49-F238E27FC236}">
                <a16:creationId xmlns:a16="http://schemas.microsoft.com/office/drawing/2014/main" id="{98F80844-304E-5824-6D8F-2A213CA5BD59}"/>
              </a:ext>
            </a:extLst>
          </p:cNvPr>
          <p:cNvSpPr>
            <a:spLocks noGrp="1" noChangeArrowheads="1"/>
          </p:cNvSpPr>
          <p:nvPr>
            <p:ph type="sldNum" sz="quarter" idx="12"/>
          </p:nvPr>
        </p:nvSpPr>
        <p:spPr>
          <a:ln/>
        </p:spPr>
        <p:txBody>
          <a:bodyPr/>
          <a:lstStyle>
            <a:lvl1pPr>
              <a:defRPr/>
            </a:lvl1pPr>
          </a:lstStyle>
          <a:p>
            <a:pPr>
              <a:defRPr/>
            </a:pPr>
            <a:fld id="{A63B4169-DB6E-4B9B-8A5E-58B03CE242FC}" type="slidenum">
              <a:rPr lang="en-US" altLang="en-US"/>
              <a:pPr>
                <a:defRPr/>
              </a:pPr>
              <a:t>‹#›</a:t>
            </a:fld>
            <a:endParaRPr lang="en-US" altLang="en-US"/>
          </a:p>
        </p:txBody>
      </p:sp>
    </p:spTree>
    <p:extLst>
      <p:ext uri="{BB962C8B-B14F-4D97-AF65-F5344CB8AC3E}">
        <p14:creationId xmlns:p14="http://schemas.microsoft.com/office/powerpoint/2010/main" val="35980561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64194834-E4BF-CA6A-4D6D-8FCFF1780F59}"/>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4" name="Rectangle 5">
            <a:extLst>
              <a:ext uri="{FF2B5EF4-FFF2-40B4-BE49-F238E27FC236}">
                <a16:creationId xmlns:a16="http://schemas.microsoft.com/office/drawing/2014/main" id="{863AEF2B-C734-CAD9-4D02-441622F4A27E}"/>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5" name="Rectangle 6">
            <a:extLst>
              <a:ext uri="{FF2B5EF4-FFF2-40B4-BE49-F238E27FC236}">
                <a16:creationId xmlns:a16="http://schemas.microsoft.com/office/drawing/2014/main" id="{676CE9ED-7324-5073-99B7-CCDE267A4102}"/>
              </a:ext>
            </a:extLst>
          </p:cNvPr>
          <p:cNvSpPr>
            <a:spLocks noGrp="1" noChangeArrowheads="1"/>
          </p:cNvSpPr>
          <p:nvPr>
            <p:ph type="sldNum" sz="quarter" idx="12"/>
          </p:nvPr>
        </p:nvSpPr>
        <p:spPr>
          <a:ln/>
        </p:spPr>
        <p:txBody>
          <a:bodyPr/>
          <a:lstStyle>
            <a:lvl1pPr>
              <a:defRPr/>
            </a:lvl1pPr>
          </a:lstStyle>
          <a:p>
            <a:pPr>
              <a:defRPr/>
            </a:pPr>
            <a:fld id="{B7C6C279-5EFB-4D44-8DB6-5AFE743CA3CB}" type="slidenum">
              <a:rPr lang="en-US" altLang="en-US"/>
              <a:pPr>
                <a:defRPr/>
              </a:pPr>
              <a:t>‹#›</a:t>
            </a:fld>
            <a:endParaRPr lang="en-US" altLang="en-US"/>
          </a:p>
        </p:txBody>
      </p:sp>
    </p:spTree>
    <p:extLst>
      <p:ext uri="{BB962C8B-B14F-4D97-AF65-F5344CB8AC3E}">
        <p14:creationId xmlns:p14="http://schemas.microsoft.com/office/powerpoint/2010/main" val="24827550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7A27F9F9-34B9-1221-6E81-00DAFA36D8A6}"/>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3" name="Rectangle 5">
            <a:extLst>
              <a:ext uri="{FF2B5EF4-FFF2-40B4-BE49-F238E27FC236}">
                <a16:creationId xmlns:a16="http://schemas.microsoft.com/office/drawing/2014/main" id="{5A3EB795-AC22-F52F-A745-F4CBF2489191}"/>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4" name="Rectangle 6">
            <a:extLst>
              <a:ext uri="{FF2B5EF4-FFF2-40B4-BE49-F238E27FC236}">
                <a16:creationId xmlns:a16="http://schemas.microsoft.com/office/drawing/2014/main" id="{5A83CAE5-1CCC-67B0-EF61-8124F5BB4552}"/>
              </a:ext>
            </a:extLst>
          </p:cNvPr>
          <p:cNvSpPr>
            <a:spLocks noGrp="1" noChangeArrowheads="1"/>
          </p:cNvSpPr>
          <p:nvPr>
            <p:ph type="sldNum" sz="quarter" idx="12"/>
          </p:nvPr>
        </p:nvSpPr>
        <p:spPr>
          <a:ln/>
        </p:spPr>
        <p:txBody>
          <a:bodyPr/>
          <a:lstStyle>
            <a:lvl1pPr>
              <a:defRPr/>
            </a:lvl1pPr>
          </a:lstStyle>
          <a:p>
            <a:pPr>
              <a:defRPr/>
            </a:pPr>
            <a:fld id="{EFDD1105-59AA-4DBA-8AD8-C4CC8C8674A0}" type="slidenum">
              <a:rPr lang="en-US" altLang="en-US"/>
              <a:pPr>
                <a:defRPr/>
              </a:pPr>
              <a:t>‹#›</a:t>
            </a:fld>
            <a:endParaRPr lang="en-US" altLang="en-US"/>
          </a:p>
        </p:txBody>
      </p:sp>
    </p:spTree>
    <p:extLst>
      <p:ext uri="{BB962C8B-B14F-4D97-AF65-F5344CB8AC3E}">
        <p14:creationId xmlns:p14="http://schemas.microsoft.com/office/powerpoint/2010/main" val="26661379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6238" y="655638"/>
            <a:ext cx="10829925" cy="278923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12869863" y="655638"/>
            <a:ext cx="18402300" cy="140477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46238" y="3444875"/>
            <a:ext cx="10829925" cy="112585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D4A2E6CD-D6A3-029E-2AE3-CE9245D677A8}"/>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6" name="Rectangle 5">
            <a:extLst>
              <a:ext uri="{FF2B5EF4-FFF2-40B4-BE49-F238E27FC236}">
                <a16:creationId xmlns:a16="http://schemas.microsoft.com/office/drawing/2014/main" id="{7F67E24A-23B6-A838-4DBF-5A3276A91C96}"/>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7" name="Rectangle 6">
            <a:extLst>
              <a:ext uri="{FF2B5EF4-FFF2-40B4-BE49-F238E27FC236}">
                <a16:creationId xmlns:a16="http://schemas.microsoft.com/office/drawing/2014/main" id="{40BA8701-7D2C-6791-F37B-118C00C7379D}"/>
              </a:ext>
            </a:extLst>
          </p:cNvPr>
          <p:cNvSpPr>
            <a:spLocks noGrp="1" noChangeArrowheads="1"/>
          </p:cNvSpPr>
          <p:nvPr>
            <p:ph type="sldNum" sz="quarter" idx="12"/>
          </p:nvPr>
        </p:nvSpPr>
        <p:spPr>
          <a:ln/>
        </p:spPr>
        <p:txBody>
          <a:bodyPr/>
          <a:lstStyle>
            <a:lvl1pPr>
              <a:defRPr/>
            </a:lvl1pPr>
          </a:lstStyle>
          <a:p>
            <a:pPr>
              <a:defRPr/>
            </a:pPr>
            <a:fld id="{F6A7C138-41F7-4D9F-82E3-36971FC02233}" type="slidenum">
              <a:rPr lang="en-US" altLang="en-US"/>
              <a:pPr>
                <a:defRPr/>
              </a:pPr>
              <a:t>‹#›</a:t>
            </a:fld>
            <a:endParaRPr lang="en-US" altLang="en-US"/>
          </a:p>
        </p:txBody>
      </p:sp>
    </p:spTree>
    <p:extLst>
      <p:ext uri="{BB962C8B-B14F-4D97-AF65-F5344CB8AC3E}">
        <p14:creationId xmlns:p14="http://schemas.microsoft.com/office/powerpoint/2010/main" val="35378254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1600" y="11522075"/>
            <a:ext cx="19751675" cy="1358900"/>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6451600" y="1470025"/>
            <a:ext cx="19751675" cy="98758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6451600" y="12880975"/>
            <a:ext cx="19751675" cy="19319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0A44DBB6-2F33-DC9E-EE28-62B43A080F73}"/>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6" name="Rectangle 5">
            <a:extLst>
              <a:ext uri="{FF2B5EF4-FFF2-40B4-BE49-F238E27FC236}">
                <a16:creationId xmlns:a16="http://schemas.microsoft.com/office/drawing/2014/main" id="{B1D16549-7E78-31FE-DFE2-71AC71FB497B}"/>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7" name="Rectangle 6">
            <a:extLst>
              <a:ext uri="{FF2B5EF4-FFF2-40B4-BE49-F238E27FC236}">
                <a16:creationId xmlns:a16="http://schemas.microsoft.com/office/drawing/2014/main" id="{5EF62750-5058-7690-3583-F19119B9B7B6}"/>
              </a:ext>
            </a:extLst>
          </p:cNvPr>
          <p:cNvSpPr>
            <a:spLocks noGrp="1" noChangeArrowheads="1"/>
          </p:cNvSpPr>
          <p:nvPr>
            <p:ph type="sldNum" sz="quarter" idx="12"/>
          </p:nvPr>
        </p:nvSpPr>
        <p:spPr>
          <a:ln/>
        </p:spPr>
        <p:txBody>
          <a:bodyPr/>
          <a:lstStyle>
            <a:lvl1pPr>
              <a:defRPr/>
            </a:lvl1pPr>
          </a:lstStyle>
          <a:p>
            <a:pPr>
              <a:defRPr/>
            </a:pPr>
            <a:fld id="{6CDE3F7A-FE0D-47D4-9208-80682E7658B8}" type="slidenum">
              <a:rPr lang="en-US" altLang="en-US"/>
              <a:pPr>
                <a:defRPr/>
              </a:pPr>
              <a:t>‹#›</a:t>
            </a:fld>
            <a:endParaRPr lang="en-US" altLang="en-US"/>
          </a:p>
        </p:txBody>
      </p:sp>
    </p:spTree>
    <p:extLst>
      <p:ext uri="{BB962C8B-B14F-4D97-AF65-F5344CB8AC3E}">
        <p14:creationId xmlns:p14="http://schemas.microsoft.com/office/powerpoint/2010/main" val="34631620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A06D4C6-DA52-1099-0D54-F6AC8D0D6A0C}"/>
              </a:ext>
            </a:extLst>
          </p:cNvPr>
          <p:cNvSpPr>
            <a:spLocks noGrp="1" noChangeArrowheads="1"/>
          </p:cNvSpPr>
          <p:nvPr>
            <p:ph type="title"/>
          </p:nvPr>
        </p:nvSpPr>
        <p:spPr bwMode="auto">
          <a:xfrm>
            <a:off x="1646238" y="658813"/>
            <a:ext cx="29625925" cy="274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282156" tIns="141078" rIns="282156" bIns="141078"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5F9394CF-D7CC-C565-3BF5-9F2D423B2F94}"/>
              </a:ext>
            </a:extLst>
          </p:cNvPr>
          <p:cNvSpPr>
            <a:spLocks noGrp="1" noChangeArrowheads="1"/>
          </p:cNvSpPr>
          <p:nvPr>
            <p:ph type="body" idx="1"/>
          </p:nvPr>
        </p:nvSpPr>
        <p:spPr bwMode="auto">
          <a:xfrm>
            <a:off x="1646238" y="3840163"/>
            <a:ext cx="29625925" cy="10863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282156" tIns="141078" rIns="282156" bIns="141078"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EC8FE0FC-DEF7-7436-8CEC-728D8E9A726C}"/>
              </a:ext>
            </a:extLst>
          </p:cNvPr>
          <p:cNvSpPr>
            <a:spLocks noGrp="1" noChangeArrowheads="1"/>
          </p:cNvSpPr>
          <p:nvPr>
            <p:ph type="dt" sz="half" idx="2"/>
          </p:nvPr>
        </p:nvSpPr>
        <p:spPr bwMode="auto">
          <a:xfrm>
            <a:off x="1646238" y="14989175"/>
            <a:ext cx="7680325" cy="1143000"/>
          </a:xfrm>
          <a:prstGeom prst="rect">
            <a:avLst/>
          </a:prstGeom>
          <a:noFill/>
          <a:ln w="9525">
            <a:noFill/>
            <a:miter lim="800000"/>
            <a:headEnd/>
            <a:tailEnd/>
          </a:ln>
          <a:effectLst/>
        </p:spPr>
        <p:txBody>
          <a:bodyPr vert="horz" wrap="square" lIns="282156" tIns="141078" rIns="282156" bIns="141078" numCol="1" anchor="t" anchorCtr="0" compatLnSpc="1">
            <a:prstTxWarp prst="textNoShape">
              <a:avLst/>
            </a:prstTxWarp>
          </a:bodyPr>
          <a:lstStyle>
            <a:lvl1pPr eaLnBrk="1" hangingPunct="1">
              <a:defRPr sz="4300"/>
            </a:lvl1pPr>
          </a:lstStyle>
          <a:p>
            <a:pPr>
              <a:defRPr/>
            </a:pPr>
            <a:endParaRPr lang="en-US" altLang="en-US"/>
          </a:p>
        </p:txBody>
      </p:sp>
      <p:sp>
        <p:nvSpPr>
          <p:cNvPr id="1029" name="Rectangle 5">
            <a:extLst>
              <a:ext uri="{FF2B5EF4-FFF2-40B4-BE49-F238E27FC236}">
                <a16:creationId xmlns:a16="http://schemas.microsoft.com/office/drawing/2014/main" id="{520EF746-F035-18A2-311E-4C99BB4931C8}"/>
              </a:ext>
            </a:extLst>
          </p:cNvPr>
          <p:cNvSpPr>
            <a:spLocks noGrp="1" noChangeArrowheads="1"/>
          </p:cNvSpPr>
          <p:nvPr>
            <p:ph type="ftr" sz="quarter" idx="3"/>
          </p:nvPr>
        </p:nvSpPr>
        <p:spPr bwMode="auto">
          <a:xfrm>
            <a:off x="11247438" y="14989175"/>
            <a:ext cx="10423525" cy="1143000"/>
          </a:xfrm>
          <a:prstGeom prst="rect">
            <a:avLst/>
          </a:prstGeom>
          <a:noFill/>
          <a:ln w="9525">
            <a:noFill/>
            <a:miter lim="800000"/>
            <a:headEnd/>
            <a:tailEnd/>
          </a:ln>
          <a:effectLst/>
        </p:spPr>
        <p:txBody>
          <a:bodyPr vert="horz" wrap="square" lIns="282156" tIns="141078" rIns="282156" bIns="141078" numCol="1" anchor="t" anchorCtr="0" compatLnSpc="1">
            <a:prstTxWarp prst="textNoShape">
              <a:avLst/>
            </a:prstTxWarp>
          </a:bodyPr>
          <a:lstStyle>
            <a:lvl1pPr algn="ctr" eaLnBrk="1" hangingPunct="1">
              <a:defRPr sz="4300"/>
            </a:lvl1pPr>
          </a:lstStyle>
          <a:p>
            <a:pPr>
              <a:defRPr/>
            </a:pPr>
            <a:endParaRPr lang="en-US" altLang="en-US"/>
          </a:p>
        </p:txBody>
      </p:sp>
      <p:sp>
        <p:nvSpPr>
          <p:cNvPr id="1030" name="Rectangle 6">
            <a:extLst>
              <a:ext uri="{FF2B5EF4-FFF2-40B4-BE49-F238E27FC236}">
                <a16:creationId xmlns:a16="http://schemas.microsoft.com/office/drawing/2014/main" id="{BB562A40-F90A-88E6-A12E-EC9AFB8FB360}"/>
              </a:ext>
            </a:extLst>
          </p:cNvPr>
          <p:cNvSpPr>
            <a:spLocks noGrp="1" noChangeArrowheads="1"/>
          </p:cNvSpPr>
          <p:nvPr>
            <p:ph type="sldNum" sz="quarter" idx="4"/>
          </p:nvPr>
        </p:nvSpPr>
        <p:spPr bwMode="auto">
          <a:xfrm>
            <a:off x="23591838" y="14989175"/>
            <a:ext cx="7680325" cy="1143000"/>
          </a:xfrm>
          <a:prstGeom prst="rect">
            <a:avLst/>
          </a:prstGeom>
          <a:noFill/>
          <a:ln w="9525">
            <a:noFill/>
            <a:miter lim="800000"/>
            <a:headEnd/>
            <a:tailEnd/>
          </a:ln>
          <a:effectLst/>
        </p:spPr>
        <p:txBody>
          <a:bodyPr vert="horz" wrap="square" lIns="282156" tIns="141078" rIns="282156" bIns="141078" numCol="1" anchor="t" anchorCtr="0" compatLnSpc="1">
            <a:prstTxWarp prst="textNoShape">
              <a:avLst/>
            </a:prstTxWarp>
          </a:bodyPr>
          <a:lstStyle>
            <a:lvl1pPr algn="r" eaLnBrk="1" hangingPunct="1">
              <a:defRPr sz="4300"/>
            </a:lvl1pPr>
          </a:lstStyle>
          <a:p>
            <a:pPr>
              <a:defRPr/>
            </a:pPr>
            <a:fld id="{09C2057B-EC37-48A7-AEBA-3807963F1548}"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820988" rtl="0" eaLnBrk="0" fontAlgn="base" hangingPunct="0">
        <a:spcBef>
          <a:spcPct val="0"/>
        </a:spcBef>
        <a:spcAft>
          <a:spcPct val="0"/>
        </a:spcAft>
        <a:defRPr sz="13600">
          <a:solidFill>
            <a:schemeClr val="tx2"/>
          </a:solidFill>
          <a:latin typeface="+mj-lt"/>
          <a:ea typeface="ＭＳ Ｐゴシック" charset="-128"/>
          <a:cs typeface="ＭＳ Ｐゴシック" charset="-128"/>
        </a:defRPr>
      </a:lvl1pPr>
      <a:lvl2pPr algn="ctr" defTabSz="2820988" rtl="0" eaLnBrk="0" fontAlgn="base" hangingPunct="0">
        <a:spcBef>
          <a:spcPct val="0"/>
        </a:spcBef>
        <a:spcAft>
          <a:spcPct val="0"/>
        </a:spcAft>
        <a:defRPr sz="13600">
          <a:solidFill>
            <a:schemeClr val="tx2"/>
          </a:solidFill>
          <a:latin typeface="Arial" charset="0"/>
          <a:ea typeface="ＭＳ Ｐゴシック" charset="-128"/>
          <a:cs typeface="ＭＳ Ｐゴシック" charset="-128"/>
        </a:defRPr>
      </a:lvl2pPr>
      <a:lvl3pPr algn="ctr" defTabSz="2820988" rtl="0" eaLnBrk="0" fontAlgn="base" hangingPunct="0">
        <a:spcBef>
          <a:spcPct val="0"/>
        </a:spcBef>
        <a:spcAft>
          <a:spcPct val="0"/>
        </a:spcAft>
        <a:defRPr sz="13600">
          <a:solidFill>
            <a:schemeClr val="tx2"/>
          </a:solidFill>
          <a:latin typeface="Arial" charset="0"/>
          <a:ea typeface="ＭＳ Ｐゴシック" charset="-128"/>
          <a:cs typeface="ＭＳ Ｐゴシック" charset="-128"/>
        </a:defRPr>
      </a:lvl3pPr>
      <a:lvl4pPr algn="ctr" defTabSz="2820988" rtl="0" eaLnBrk="0" fontAlgn="base" hangingPunct="0">
        <a:spcBef>
          <a:spcPct val="0"/>
        </a:spcBef>
        <a:spcAft>
          <a:spcPct val="0"/>
        </a:spcAft>
        <a:defRPr sz="13600">
          <a:solidFill>
            <a:schemeClr val="tx2"/>
          </a:solidFill>
          <a:latin typeface="Arial" charset="0"/>
          <a:ea typeface="ＭＳ Ｐゴシック" charset="-128"/>
          <a:cs typeface="ＭＳ Ｐゴシック" charset="-128"/>
        </a:defRPr>
      </a:lvl4pPr>
      <a:lvl5pPr algn="ctr" defTabSz="2820988" rtl="0" eaLnBrk="0" fontAlgn="base" hangingPunct="0">
        <a:spcBef>
          <a:spcPct val="0"/>
        </a:spcBef>
        <a:spcAft>
          <a:spcPct val="0"/>
        </a:spcAft>
        <a:defRPr sz="13600">
          <a:solidFill>
            <a:schemeClr val="tx2"/>
          </a:solidFill>
          <a:latin typeface="Arial" charset="0"/>
          <a:ea typeface="ＭＳ Ｐゴシック" charset="-128"/>
          <a:cs typeface="ＭＳ Ｐゴシック" charset="-128"/>
        </a:defRPr>
      </a:lvl5pPr>
      <a:lvl6pPr marL="457200" algn="ctr" defTabSz="2820988" rtl="0" fontAlgn="base">
        <a:spcBef>
          <a:spcPct val="0"/>
        </a:spcBef>
        <a:spcAft>
          <a:spcPct val="0"/>
        </a:spcAft>
        <a:defRPr sz="13600">
          <a:solidFill>
            <a:schemeClr val="tx2"/>
          </a:solidFill>
          <a:latin typeface="Arial" charset="0"/>
        </a:defRPr>
      </a:lvl6pPr>
      <a:lvl7pPr marL="914400" algn="ctr" defTabSz="2820988" rtl="0" fontAlgn="base">
        <a:spcBef>
          <a:spcPct val="0"/>
        </a:spcBef>
        <a:spcAft>
          <a:spcPct val="0"/>
        </a:spcAft>
        <a:defRPr sz="13600">
          <a:solidFill>
            <a:schemeClr val="tx2"/>
          </a:solidFill>
          <a:latin typeface="Arial" charset="0"/>
        </a:defRPr>
      </a:lvl7pPr>
      <a:lvl8pPr marL="1371600" algn="ctr" defTabSz="2820988" rtl="0" fontAlgn="base">
        <a:spcBef>
          <a:spcPct val="0"/>
        </a:spcBef>
        <a:spcAft>
          <a:spcPct val="0"/>
        </a:spcAft>
        <a:defRPr sz="13600">
          <a:solidFill>
            <a:schemeClr val="tx2"/>
          </a:solidFill>
          <a:latin typeface="Arial" charset="0"/>
        </a:defRPr>
      </a:lvl8pPr>
      <a:lvl9pPr marL="1828800" algn="ctr" defTabSz="2820988" rtl="0" fontAlgn="base">
        <a:spcBef>
          <a:spcPct val="0"/>
        </a:spcBef>
        <a:spcAft>
          <a:spcPct val="0"/>
        </a:spcAft>
        <a:defRPr sz="13600">
          <a:solidFill>
            <a:schemeClr val="tx2"/>
          </a:solidFill>
          <a:latin typeface="Arial" charset="0"/>
        </a:defRPr>
      </a:lvl9pPr>
    </p:titleStyle>
    <p:bodyStyle>
      <a:lvl1pPr marL="1058863" indent="-1058863" algn="l" defTabSz="2820988" rtl="0" eaLnBrk="0" fontAlgn="base" hangingPunct="0">
        <a:spcBef>
          <a:spcPct val="20000"/>
        </a:spcBef>
        <a:spcAft>
          <a:spcPct val="0"/>
        </a:spcAft>
        <a:buChar char="•"/>
        <a:defRPr sz="9900">
          <a:solidFill>
            <a:schemeClr val="tx1"/>
          </a:solidFill>
          <a:latin typeface="+mn-lt"/>
          <a:ea typeface="ＭＳ Ｐゴシック" charset="-128"/>
          <a:cs typeface="ＭＳ Ｐゴシック" charset="-128"/>
        </a:defRPr>
      </a:lvl1pPr>
      <a:lvl2pPr marL="2292350" indent="-881063" algn="l" defTabSz="2820988" rtl="0" eaLnBrk="0" fontAlgn="base" hangingPunct="0">
        <a:spcBef>
          <a:spcPct val="20000"/>
        </a:spcBef>
        <a:spcAft>
          <a:spcPct val="0"/>
        </a:spcAft>
        <a:buChar char="–"/>
        <a:defRPr sz="8600">
          <a:solidFill>
            <a:schemeClr val="tx1"/>
          </a:solidFill>
          <a:latin typeface="+mn-lt"/>
          <a:ea typeface="ＭＳ Ｐゴシック" charset="-128"/>
        </a:defRPr>
      </a:lvl2pPr>
      <a:lvl3pPr marL="3527425" indent="-706438" algn="l" defTabSz="2820988" rtl="0" eaLnBrk="0" fontAlgn="base" hangingPunct="0">
        <a:spcBef>
          <a:spcPct val="20000"/>
        </a:spcBef>
        <a:spcAft>
          <a:spcPct val="0"/>
        </a:spcAft>
        <a:buChar char="•"/>
        <a:defRPr sz="7400">
          <a:solidFill>
            <a:schemeClr val="tx1"/>
          </a:solidFill>
          <a:latin typeface="+mn-lt"/>
          <a:ea typeface="ＭＳ Ｐゴシック" charset="-128"/>
        </a:defRPr>
      </a:lvl3pPr>
      <a:lvl4pPr marL="4937125" indent="-704850" algn="l" defTabSz="2820988" rtl="0" eaLnBrk="0" fontAlgn="base" hangingPunct="0">
        <a:spcBef>
          <a:spcPct val="20000"/>
        </a:spcBef>
        <a:spcAft>
          <a:spcPct val="0"/>
        </a:spcAft>
        <a:buChar char="–"/>
        <a:defRPr sz="6200">
          <a:solidFill>
            <a:schemeClr val="tx1"/>
          </a:solidFill>
          <a:latin typeface="+mn-lt"/>
          <a:ea typeface="ＭＳ Ｐゴシック" charset="-128"/>
        </a:defRPr>
      </a:lvl4pPr>
      <a:lvl5pPr marL="6348413" indent="-704850" algn="l" defTabSz="2820988" rtl="0" eaLnBrk="0" fontAlgn="base" hangingPunct="0">
        <a:spcBef>
          <a:spcPct val="20000"/>
        </a:spcBef>
        <a:spcAft>
          <a:spcPct val="0"/>
        </a:spcAft>
        <a:buChar char="»"/>
        <a:defRPr sz="6200">
          <a:solidFill>
            <a:schemeClr val="tx1"/>
          </a:solidFill>
          <a:latin typeface="+mn-lt"/>
          <a:ea typeface="ＭＳ Ｐゴシック" charset="-128"/>
        </a:defRPr>
      </a:lvl5pPr>
      <a:lvl6pPr marL="6805613" indent="-704850" algn="l" defTabSz="2820988" rtl="0" fontAlgn="base">
        <a:spcBef>
          <a:spcPct val="20000"/>
        </a:spcBef>
        <a:spcAft>
          <a:spcPct val="0"/>
        </a:spcAft>
        <a:buChar char="»"/>
        <a:defRPr sz="6200">
          <a:solidFill>
            <a:schemeClr val="tx1"/>
          </a:solidFill>
          <a:latin typeface="+mn-lt"/>
          <a:ea typeface="ＭＳ Ｐゴシック" charset="-128"/>
        </a:defRPr>
      </a:lvl6pPr>
      <a:lvl7pPr marL="7262813" indent="-704850" algn="l" defTabSz="2820988" rtl="0" fontAlgn="base">
        <a:spcBef>
          <a:spcPct val="20000"/>
        </a:spcBef>
        <a:spcAft>
          <a:spcPct val="0"/>
        </a:spcAft>
        <a:buChar char="»"/>
        <a:defRPr sz="6200">
          <a:solidFill>
            <a:schemeClr val="tx1"/>
          </a:solidFill>
          <a:latin typeface="+mn-lt"/>
          <a:ea typeface="ＭＳ Ｐゴシック" charset="-128"/>
        </a:defRPr>
      </a:lvl7pPr>
      <a:lvl8pPr marL="7720013" indent="-704850" algn="l" defTabSz="2820988" rtl="0" fontAlgn="base">
        <a:spcBef>
          <a:spcPct val="20000"/>
        </a:spcBef>
        <a:spcAft>
          <a:spcPct val="0"/>
        </a:spcAft>
        <a:buChar char="»"/>
        <a:defRPr sz="6200">
          <a:solidFill>
            <a:schemeClr val="tx1"/>
          </a:solidFill>
          <a:latin typeface="+mn-lt"/>
          <a:ea typeface="ＭＳ Ｐゴシック" charset="-128"/>
        </a:defRPr>
      </a:lvl8pPr>
      <a:lvl9pPr marL="8177213" indent="-704850" algn="l" defTabSz="2820988" rtl="0" fontAlgn="base">
        <a:spcBef>
          <a:spcPct val="20000"/>
        </a:spcBef>
        <a:spcAft>
          <a:spcPct val="0"/>
        </a:spcAft>
        <a:buChar char="»"/>
        <a:defRPr sz="62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jpe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notesSlide" Target="../notesSlides/notesSlide1.xml"/><Relationship Id="rId9"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ext Box 29">
            <a:extLst>
              <a:ext uri="{FF2B5EF4-FFF2-40B4-BE49-F238E27FC236}">
                <a16:creationId xmlns:a16="http://schemas.microsoft.com/office/drawing/2014/main" id="{BE9DEF4A-6701-1A86-CFDF-8668FE076337}"/>
              </a:ext>
            </a:extLst>
          </p:cNvPr>
          <p:cNvSpPr txBox="1">
            <a:spLocks noChangeArrowheads="1"/>
          </p:cNvSpPr>
          <p:nvPr/>
        </p:nvSpPr>
        <p:spPr bwMode="auto">
          <a:xfrm>
            <a:off x="4419600" y="676275"/>
            <a:ext cx="23917275" cy="169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2820988">
              <a:spcBef>
                <a:spcPct val="20000"/>
              </a:spcBef>
              <a:buChar char="•"/>
              <a:defRPr sz="9900">
                <a:solidFill>
                  <a:schemeClr val="tx1"/>
                </a:solidFill>
                <a:latin typeface="Arial" panose="020B0604020202020204" pitchFamily="34" charset="0"/>
                <a:ea typeface="ＭＳ Ｐゴシック" panose="020B0600070205080204" pitchFamily="34" charset="-128"/>
              </a:defRPr>
            </a:lvl1pPr>
            <a:lvl2pPr marL="37931725" indent="-37474525" defTabSz="2820988">
              <a:spcBef>
                <a:spcPct val="20000"/>
              </a:spcBef>
              <a:buChar char="–"/>
              <a:defRPr sz="8600">
                <a:solidFill>
                  <a:schemeClr val="tx1"/>
                </a:solidFill>
                <a:latin typeface="Arial" panose="020B0604020202020204" pitchFamily="34" charset="0"/>
                <a:ea typeface="ＭＳ Ｐゴシック" panose="020B0600070205080204" pitchFamily="34" charset="-128"/>
              </a:defRPr>
            </a:lvl2pPr>
            <a:lvl3pPr marL="3527425" indent="-706438" defTabSz="2820988">
              <a:spcBef>
                <a:spcPct val="20000"/>
              </a:spcBef>
              <a:buChar char="•"/>
              <a:defRPr sz="7400">
                <a:solidFill>
                  <a:schemeClr val="tx1"/>
                </a:solidFill>
                <a:latin typeface="Arial" panose="020B0604020202020204" pitchFamily="34" charset="0"/>
                <a:ea typeface="ＭＳ Ｐゴシック" panose="020B0600070205080204" pitchFamily="34" charset="-128"/>
              </a:defRPr>
            </a:lvl3pPr>
            <a:lvl4pPr marL="4937125" indent="-704850" defTabSz="2820988">
              <a:spcBef>
                <a:spcPct val="20000"/>
              </a:spcBef>
              <a:buChar char="–"/>
              <a:defRPr sz="6200">
                <a:solidFill>
                  <a:schemeClr val="tx1"/>
                </a:solidFill>
                <a:latin typeface="Arial" panose="020B0604020202020204" pitchFamily="34" charset="0"/>
                <a:ea typeface="ＭＳ Ｐゴシック" panose="020B0600070205080204" pitchFamily="34" charset="-128"/>
              </a:defRPr>
            </a:lvl4pPr>
            <a:lvl5pPr marL="6348413" indent="-704850" defTabSz="2820988">
              <a:spcBef>
                <a:spcPct val="20000"/>
              </a:spcBef>
              <a:buChar char="»"/>
              <a:defRPr sz="6200">
                <a:solidFill>
                  <a:schemeClr val="tx1"/>
                </a:solidFill>
                <a:latin typeface="Arial" panose="020B0604020202020204" pitchFamily="34" charset="0"/>
                <a:ea typeface="ＭＳ Ｐゴシック" panose="020B0600070205080204" pitchFamily="34" charset="-128"/>
              </a:defRPr>
            </a:lvl5pPr>
            <a:lvl6pPr marL="6805613" indent="-704850" defTabSz="2820988"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6pPr>
            <a:lvl7pPr marL="7262813" indent="-704850" defTabSz="2820988"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7pPr>
            <a:lvl8pPr marL="7720013" indent="-704850" defTabSz="2820988"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8pPr>
            <a:lvl9pPr marL="8177213" indent="-704850" defTabSz="2820988"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sz="5600">
                <a:solidFill>
                  <a:srgbClr val="002060"/>
                </a:solidFill>
                <a:latin typeface="Arial Black" panose="020B0A04020102020204" pitchFamily="34" charset="0"/>
              </a:rPr>
              <a:t>Cybersecurity in Hospitals</a:t>
            </a:r>
          </a:p>
          <a:p>
            <a:pPr eaLnBrk="1" hangingPunct="1">
              <a:spcBef>
                <a:spcPct val="0"/>
              </a:spcBef>
              <a:buFontTx/>
              <a:buNone/>
            </a:pPr>
            <a:r>
              <a:rPr lang="en-US" altLang="en-US" sz="4800" b="1">
                <a:cs typeface="Arial" panose="020B0604020202020204" pitchFamily="34" charset="0"/>
              </a:rPr>
              <a:t>Natalie Waugh | LIS 4934 BSIS Senior Capstone | Dr. Vanessa Reyes</a:t>
            </a:r>
          </a:p>
        </p:txBody>
      </p:sp>
      <p:sp>
        <p:nvSpPr>
          <p:cNvPr id="3075" name="Text Box 38">
            <a:extLst>
              <a:ext uri="{FF2B5EF4-FFF2-40B4-BE49-F238E27FC236}">
                <a16:creationId xmlns:a16="http://schemas.microsoft.com/office/drawing/2014/main" id="{F489FD0F-48C2-5DDB-EC9F-E27CB9A1FA94}"/>
              </a:ext>
            </a:extLst>
          </p:cNvPr>
          <p:cNvSpPr txBox="1">
            <a:spLocks noChangeArrowheads="1"/>
          </p:cNvSpPr>
          <p:nvPr/>
        </p:nvSpPr>
        <p:spPr bwMode="auto">
          <a:xfrm>
            <a:off x="1381125" y="2954338"/>
            <a:ext cx="6856413" cy="4689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3762375">
              <a:spcBef>
                <a:spcPct val="20000"/>
              </a:spcBef>
              <a:buChar char="•"/>
              <a:defRPr sz="9900">
                <a:solidFill>
                  <a:schemeClr val="tx1"/>
                </a:solidFill>
                <a:latin typeface="Arial" panose="020B0604020202020204" pitchFamily="34" charset="0"/>
                <a:ea typeface="ＭＳ Ｐゴシック" panose="020B0600070205080204" pitchFamily="34" charset="-128"/>
              </a:defRPr>
            </a:lvl1pPr>
            <a:lvl2pPr marL="37931725" indent="-37474525" defTabSz="3762375">
              <a:spcBef>
                <a:spcPct val="20000"/>
              </a:spcBef>
              <a:buChar char="–"/>
              <a:defRPr sz="8600">
                <a:solidFill>
                  <a:schemeClr val="tx1"/>
                </a:solidFill>
                <a:latin typeface="Arial" panose="020B0604020202020204" pitchFamily="34" charset="0"/>
                <a:ea typeface="ＭＳ Ｐゴシック" panose="020B0600070205080204" pitchFamily="34" charset="-128"/>
              </a:defRPr>
            </a:lvl2pPr>
            <a:lvl3pPr marL="3527425" indent="-706438" defTabSz="3762375">
              <a:spcBef>
                <a:spcPct val="20000"/>
              </a:spcBef>
              <a:buChar char="•"/>
              <a:defRPr sz="7400">
                <a:solidFill>
                  <a:schemeClr val="tx1"/>
                </a:solidFill>
                <a:latin typeface="Arial" panose="020B0604020202020204" pitchFamily="34" charset="0"/>
                <a:ea typeface="ＭＳ Ｐゴシック" panose="020B0600070205080204" pitchFamily="34" charset="-128"/>
              </a:defRPr>
            </a:lvl3pPr>
            <a:lvl4pPr marL="4937125" indent="-704850" defTabSz="3762375">
              <a:spcBef>
                <a:spcPct val="20000"/>
              </a:spcBef>
              <a:buChar char="–"/>
              <a:defRPr sz="6200">
                <a:solidFill>
                  <a:schemeClr val="tx1"/>
                </a:solidFill>
                <a:latin typeface="Arial" panose="020B0604020202020204" pitchFamily="34" charset="0"/>
                <a:ea typeface="ＭＳ Ｐゴシック" panose="020B0600070205080204" pitchFamily="34" charset="-128"/>
              </a:defRPr>
            </a:lvl4pPr>
            <a:lvl5pPr marL="6348413" indent="-704850" defTabSz="3762375">
              <a:spcBef>
                <a:spcPct val="20000"/>
              </a:spcBef>
              <a:buChar char="»"/>
              <a:defRPr sz="6200">
                <a:solidFill>
                  <a:schemeClr val="tx1"/>
                </a:solidFill>
                <a:latin typeface="Arial" panose="020B0604020202020204" pitchFamily="34" charset="0"/>
                <a:ea typeface="ＭＳ Ｐゴシック" panose="020B0600070205080204" pitchFamily="34" charset="-128"/>
              </a:defRPr>
            </a:lvl5pPr>
            <a:lvl6pPr marL="68056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6pPr>
            <a:lvl7pPr marL="72628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7pPr>
            <a:lvl8pPr marL="77200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8pPr>
            <a:lvl9pPr marL="81772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40000"/>
              </a:spcBef>
              <a:buFontTx/>
              <a:buNone/>
            </a:pPr>
            <a:r>
              <a:rPr lang="en-US" altLang="en-US" sz="2800" b="1">
                <a:solidFill>
                  <a:srgbClr val="002060"/>
                </a:solidFill>
                <a:latin typeface="Arial Black" panose="020B0A04020102020204" pitchFamily="34" charset="0"/>
                <a:cs typeface="Arial" panose="020B0604020202020204" pitchFamily="34" charset="0"/>
              </a:rPr>
              <a:t>Abstract</a:t>
            </a:r>
            <a:endParaRPr lang="en-US" altLang="en-US" sz="2600" b="1">
              <a:solidFill>
                <a:srgbClr val="002060"/>
              </a:solidFill>
              <a:latin typeface="Arial Black" panose="020B0A04020102020204" pitchFamily="34" charset="0"/>
              <a:cs typeface="Arial" panose="020B0604020202020204" pitchFamily="34" charset="0"/>
            </a:endParaRPr>
          </a:p>
          <a:p>
            <a:pPr eaLnBrk="1" hangingPunct="1">
              <a:spcBef>
                <a:spcPct val="40000"/>
              </a:spcBef>
              <a:buFontTx/>
              <a:buNone/>
            </a:pPr>
            <a:r>
              <a:rPr lang="en-US" altLang="en-US" sz="2200">
                <a:latin typeface="Arial Black" panose="020B0A04020102020204" pitchFamily="34" charset="0"/>
                <a:cs typeface="Arial" panose="020B0604020202020204" pitchFamily="34" charset="0"/>
              </a:rPr>
              <a:t>Cybersecurity is a major concern in hospitals and has become a focal topic within the community due to malicious attacks. Cybersecurity is an ongoing process and requires innovation to respond to escalating attacks. In order to gain knowledge and insight into the topic, academic literature and scientific research was reviewed. Using the information gained, recommendations were provided with the purpose of improving cybersecurity measures in hospitals.</a:t>
            </a:r>
          </a:p>
        </p:txBody>
      </p:sp>
      <p:sp>
        <p:nvSpPr>
          <p:cNvPr id="3076" name="Text Box 39">
            <a:extLst>
              <a:ext uri="{FF2B5EF4-FFF2-40B4-BE49-F238E27FC236}">
                <a16:creationId xmlns:a16="http://schemas.microsoft.com/office/drawing/2014/main" id="{C51152AB-FC0E-8DE2-615C-72EAB9E91456}"/>
              </a:ext>
            </a:extLst>
          </p:cNvPr>
          <p:cNvSpPr txBox="1">
            <a:spLocks noChangeArrowheads="1"/>
          </p:cNvSpPr>
          <p:nvPr/>
        </p:nvSpPr>
        <p:spPr bwMode="auto">
          <a:xfrm>
            <a:off x="8964613" y="2841625"/>
            <a:ext cx="6856412" cy="268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3762375">
              <a:spcBef>
                <a:spcPct val="20000"/>
              </a:spcBef>
              <a:buChar char="•"/>
              <a:defRPr sz="9900">
                <a:solidFill>
                  <a:schemeClr val="tx1"/>
                </a:solidFill>
                <a:latin typeface="Arial" panose="020B0604020202020204" pitchFamily="34" charset="0"/>
                <a:ea typeface="ＭＳ Ｐゴシック" panose="020B0600070205080204" pitchFamily="34" charset="-128"/>
              </a:defRPr>
            </a:lvl1pPr>
            <a:lvl2pPr marL="37931725" indent="-37474525" defTabSz="3762375">
              <a:spcBef>
                <a:spcPct val="20000"/>
              </a:spcBef>
              <a:buChar char="–"/>
              <a:defRPr sz="8600">
                <a:solidFill>
                  <a:schemeClr val="tx1"/>
                </a:solidFill>
                <a:latin typeface="Arial" panose="020B0604020202020204" pitchFamily="34" charset="0"/>
                <a:ea typeface="ＭＳ Ｐゴシック" panose="020B0600070205080204" pitchFamily="34" charset="-128"/>
              </a:defRPr>
            </a:lvl2pPr>
            <a:lvl3pPr marL="3527425" indent="-706438" defTabSz="3762375">
              <a:spcBef>
                <a:spcPct val="20000"/>
              </a:spcBef>
              <a:buChar char="•"/>
              <a:defRPr sz="7400">
                <a:solidFill>
                  <a:schemeClr val="tx1"/>
                </a:solidFill>
                <a:latin typeface="Arial" panose="020B0604020202020204" pitchFamily="34" charset="0"/>
                <a:ea typeface="ＭＳ Ｐゴシック" panose="020B0600070205080204" pitchFamily="34" charset="-128"/>
              </a:defRPr>
            </a:lvl3pPr>
            <a:lvl4pPr marL="4937125" indent="-704850" defTabSz="3762375">
              <a:spcBef>
                <a:spcPct val="20000"/>
              </a:spcBef>
              <a:buChar char="–"/>
              <a:defRPr sz="6200">
                <a:solidFill>
                  <a:schemeClr val="tx1"/>
                </a:solidFill>
                <a:latin typeface="Arial" panose="020B0604020202020204" pitchFamily="34" charset="0"/>
                <a:ea typeface="ＭＳ Ｐゴシック" panose="020B0600070205080204" pitchFamily="34" charset="-128"/>
              </a:defRPr>
            </a:lvl4pPr>
            <a:lvl5pPr marL="6348413" indent="-704850" defTabSz="3762375">
              <a:spcBef>
                <a:spcPct val="20000"/>
              </a:spcBef>
              <a:buChar char="»"/>
              <a:defRPr sz="6200">
                <a:solidFill>
                  <a:schemeClr val="tx1"/>
                </a:solidFill>
                <a:latin typeface="Arial" panose="020B0604020202020204" pitchFamily="34" charset="0"/>
                <a:ea typeface="ＭＳ Ｐゴシック" panose="020B0600070205080204" pitchFamily="34" charset="-128"/>
              </a:defRPr>
            </a:lvl5pPr>
            <a:lvl6pPr marL="68056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6pPr>
            <a:lvl7pPr marL="72628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7pPr>
            <a:lvl8pPr marL="77200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8pPr>
            <a:lvl9pPr marL="81772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40000"/>
              </a:spcBef>
              <a:buFontTx/>
              <a:buNone/>
            </a:pPr>
            <a:r>
              <a:rPr lang="en-US" altLang="en-US" sz="2800" b="1">
                <a:solidFill>
                  <a:srgbClr val="002060"/>
                </a:solidFill>
                <a:latin typeface="Arial Black" panose="020B0A04020102020204" pitchFamily="34" charset="0"/>
                <a:cs typeface="Arial" panose="020B0604020202020204" pitchFamily="34" charset="0"/>
              </a:rPr>
              <a:t>Objective</a:t>
            </a:r>
            <a:endParaRPr lang="en-US" altLang="en-US" sz="2600" b="1">
              <a:solidFill>
                <a:srgbClr val="002060"/>
              </a:solidFill>
              <a:latin typeface="Arial Black" panose="020B0A04020102020204" pitchFamily="34" charset="0"/>
              <a:cs typeface="Arial" panose="020B0604020202020204" pitchFamily="34" charset="0"/>
            </a:endParaRPr>
          </a:p>
          <a:p>
            <a:pPr eaLnBrk="1" hangingPunct="1">
              <a:spcBef>
                <a:spcPct val="40000"/>
              </a:spcBef>
              <a:buFontTx/>
              <a:buNone/>
            </a:pPr>
            <a:r>
              <a:rPr lang="en-US" altLang="en-US" sz="2200">
                <a:latin typeface="Arial Black" panose="020B0A04020102020204" pitchFamily="34" charset="0"/>
                <a:cs typeface="Arial" panose="020B0604020202020204" pitchFamily="34" charset="0"/>
              </a:rPr>
              <a:t>The objective of this research project is to identify security vulnerabilities and challenges, common cybersecurity practices, pertinent policies, and provide recommendations to improve cybersecurity systems within hospitals.</a:t>
            </a:r>
          </a:p>
        </p:txBody>
      </p:sp>
      <p:sp>
        <p:nvSpPr>
          <p:cNvPr id="3077" name="Text Box 42">
            <a:extLst>
              <a:ext uri="{FF2B5EF4-FFF2-40B4-BE49-F238E27FC236}">
                <a16:creationId xmlns:a16="http://schemas.microsoft.com/office/drawing/2014/main" id="{81F8DC33-55E5-A9BE-8526-5CAE8921DAAE}"/>
              </a:ext>
            </a:extLst>
          </p:cNvPr>
          <p:cNvSpPr txBox="1">
            <a:spLocks noChangeArrowheads="1"/>
          </p:cNvSpPr>
          <p:nvPr/>
        </p:nvSpPr>
        <p:spPr bwMode="auto">
          <a:xfrm>
            <a:off x="16817975" y="2841625"/>
            <a:ext cx="6856413" cy="2351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3762375">
              <a:spcBef>
                <a:spcPct val="20000"/>
              </a:spcBef>
              <a:buChar char="•"/>
              <a:defRPr sz="9900">
                <a:solidFill>
                  <a:schemeClr val="tx1"/>
                </a:solidFill>
                <a:latin typeface="Arial" panose="020B0604020202020204" pitchFamily="34" charset="0"/>
                <a:ea typeface="ＭＳ Ｐゴシック" panose="020B0600070205080204" pitchFamily="34" charset="-128"/>
              </a:defRPr>
            </a:lvl1pPr>
            <a:lvl2pPr marL="37931725" indent="-37474525" defTabSz="3762375">
              <a:spcBef>
                <a:spcPct val="20000"/>
              </a:spcBef>
              <a:buChar char="–"/>
              <a:defRPr sz="8600">
                <a:solidFill>
                  <a:schemeClr val="tx1"/>
                </a:solidFill>
                <a:latin typeface="Arial" panose="020B0604020202020204" pitchFamily="34" charset="0"/>
                <a:ea typeface="ＭＳ Ｐゴシック" panose="020B0600070205080204" pitchFamily="34" charset="-128"/>
              </a:defRPr>
            </a:lvl2pPr>
            <a:lvl3pPr marL="3527425" indent="-706438" defTabSz="3762375">
              <a:spcBef>
                <a:spcPct val="20000"/>
              </a:spcBef>
              <a:buChar char="•"/>
              <a:defRPr sz="7400">
                <a:solidFill>
                  <a:schemeClr val="tx1"/>
                </a:solidFill>
                <a:latin typeface="Arial" panose="020B0604020202020204" pitchFamily="34" charset="0"/>
                <a:ea typeface="ＭＳ Ｐゴシック" panose="020B0600070205080204" pitchFamily="34" charset="-128"/>
              </a:defRPr>
            </a:lvl3pPr>
            <a:lvl4pPr marL="4937125" indent="-704850" defTabSz="3762375">
              <a:spcBef>
                <a:spcPct val="20000"/>
              </a:spcBef>
              <a:buChar char="–"/>
              <a:defRPr sz="6200">
                <a:solidFill>
                  <a:schemeClr val="tx1"/>
                </a:solidFill>
                <a:latin typeface="Arial" panose="020B0604020202020204" pitchFamily="34" charset="0"/>
                <a:ea typeface="ＭＳ Ｐゴシック" panose="020B0600070205080204" pitchFamily="34" charset="-128"/>
              </a:defRPr>
            </a:lvl4pPr>
            <a:lvl5pPr marL="6348413" indent="-704850" defTabSz="3762375">
              <a:spcBef>
                <a:spcPct val="20000"/>
              </a:spcBef>
              <a:buChar char="»"/>
              <a:defRPr sz="6200">
                <a:solidFill>
                  <a:schemeClr val="tx1"/>
                </a:solidFill>
                <a:latin typeface="Arial" panose="020B0604020202020204" pitchFamily="34" charset="0"/>
                <a:ea typeface="ＭＳ Ｐゴシック" panose="020B0600070205080204" pitchFamily="34" charset="-128"/>
              </a:defRPr>
            </a:lvl5pPr>
            <a:lvl6pPr marL="68056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6pPr>
            <a:lvl7pPr marL="72628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7pPr>
            <a:lvl8pPr marL="77200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8pPr>
            <a:lvl9pPr marL="81772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40000"/>
              </a:spcBef>
              <a:buFontTx/>
              <a:buNone/>
            </a:pPr>
            <a:r>
              <a:rPr lang="en-US" altLang="en-US" sz="2800" b="1">
                <a:solidFill>
                  <a:srgbClr val="002060"/>
                </a:solidFill>
                <a:latin typeface="Arial Black" panose="020B0A04020102020204" pitchFamily="34" charset="0"/>
                <a:cs typeface="Arial" panose="020B0604020202020204" pitchFamily="34" charset="0"/>
              </a:rPr>
              <a:t>Outcomes</a:t>
            </a:r>
            <a:endParaRPr lang="en-US" altLang="en-US" sz="2600" b="1">
              <a:solidFill>
                <a:srgbClr val="002060"/>
              </a:solidFill>
              <a:latin typeface="Arial Black" panose="020B0A04020102020204" pitchFamily="34" charset="0"/>
              <a:cs typeface="Arial" panose="020B0604020202020204" pitchFamily="34" charset="0"/>
            </a:endParaRPr>
          </a:p>
          <a:p>
            <a:pPr eaLnBrk="1" hangingPunct="1">
              <a:spcBef>
                <a:spcPct val="40000"/>
              </a:spcBef>
              <a:buFontTx/>
              <a:buNone/>
            </a:pPr>
            <a:r>
              <a:rPr lang="en-US" altLang="en-US" sz="2200">
                <a:latin typeface="Arial Black" panose="020B0A04020102020204" pitchFamily="34" charset="0"/>
                <a:cs typeface="Arial" panose="020B0604020202020204" pitchFamily="34" charset="0"/>
              </a:rPr>
              <a:t>Threats and vulnerabilities that were identified included common cyberattacks such as email phishing, ransomware, and  attacks against connected medical devices.</a:t>
            </a:r>
          </a:p>
        </p:txBody>
      </p:sp>
      <p:sp>
        <p:nvSpPr>
          <p:cNvPr id="3078" name="Text Box 46">
            <a:extLst>
              <a:ext uri="{FF2B5EF4-FFF2-40B4-BE49-F238E27FC236}">
                <a16:creationId xmlns:a16="http://schemas.microsoft.com/office/drawing/2014/main" id="{914A7871-D0A7-0C66-2084-38159D3CD837}"/>
              </a:ext>
            </a:extLst>
          </p:cNvPr>
          <p:cNvSpPr txBox="1">
            <a:spLocks noChangeArrowheads="1"/>
          </p:cNvSpPr>
          <p:nvPr/>
        </p:nvSpPr>
        <p:spPr bwMode="auto">
          <a:xfrm>
            <a:off x="8964613" y="11566525"/>
            <a:ext cx="6856412" cy="4691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3762375">
              <a:spcBef>
                <a:spcPct val="20000"/>
              </a:spcBef>
              <a:buChar char="•"/>
              <a:defRPr sz="9900">
                <a:solidFill>
                  <a:schemeClr val="tx1"/>
                </a:solidFill>
                <a:latin typeface="Arial" panose="020B0604020202020204" pitchFamily="34" charset="0"/>
                <a:ea typeface="ＭＳ Ｐゴシック" panose="020B0600070205080204" pitchFamily="34" charset="-128"/>
              </a:defRPr>
            </a:lvl1pPr>
            <a:lvl2pPr marL="37931725" indent="-37474525" defTabSz="3762375">
              <a:spcBef>
                <a:spcPct val="20000"/>
              </a:spcBef>
              <a:buChar char="–"/>
              <a:defRPr sz="8600">
                <a:solidFill>
                  <a:schemeClr val="tx1"/>
                </a:solidFill>
                <a:latin typeface="Arial" panose="020B0604020202020204" pitchFamily="34" charset="0"/>
                <a:ea typeface="ＭＳ Ｐゴシック" panose="020B0600070205080204" pitchFamily="34" charset="-128"/>
              </a:defRPr>
            </a:lvl2pPr>
            <a:lvl3pPr marL="3527425" indent="-706438" defTabSz="3762375">
              <a:spcBef>
                <a:spcPct val="20000"/>
              </a:spcBef>
              <a:buChar char="•"/>
              <a:defRPr sz="7400">
                <a:solidFill>
                  <a:schemeClr val="tx1"/>
                </a:solidFill>
                <a:latin typeface="Arial" panose="020B0604020202020204" pitchFamily="34" charset="0"/>
                <a:ea typeface="ＭＳ Ｐゴシック" panose="020B0600070205080204" pitchFamily="34" charset="-128"/>
              </a:defRPr>
            </a:lvl3pPr>
            <a:lvl4pPr marL="4937125" indent="-704850" defTabSz="3762375">
              <a:spcBef>
                <a:spcPct val="20000"/>
              </a:spcBef>
              <a:buChar char="–"/>
              <a:defRPr sz="6200">
                <a:solidFill>
                  <a:schemeClr val="tx1"/>
                </a:solidFill>
                <a:latin typeface="Arial" panose="020B0604020202020204" pitchFamily="34" charset="0"/>
                <a:ea typeface="ＭＳ Ｐゴシック" panose="020B0600070205080204" pitchFamily="34" charset="-128"/>
              </a:defRPr>
            </a:lvl4pPr>
            <a:lvl5pPr marL="6348413" indent="-704850" defTabSz="3762375">
              <a:spcBef>
                <a:spcPct val="20000"/>
              </a:spcBef>
              <a:buChar char="»"/>
              <a:defRPr sz="6200">
                <a:solidFill>
                  <a:schemeClr val="tx1"/>
                </a:solidFill>
                <a:latin typeface="Arial" panose="020B0604020202020204" pitchFamily="34" charset="0"/>
                <a:ea typeface="ＭＳ Ｐゴシック" panose="020B0600070205080204" pitchFamily="34" charset="-128"/>
              </a:defRPr>
            </a:lvl5pPr>
            <a:lvl6pPr marL="68056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6pPr>
            <a:lvl7pPr marL="72628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7pPr>
            <a:lvl8pPr marL="77200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8pPr>
            <a:lvl9pPr marL="81772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40000"/>
              </a:spcBef>
              <a:buFontTx/>
              <a:buNone/>
            </a:pPr>
            <a:r>
              <a:rPr lang="en-US" altLang="en-US" sz="2800" b="1">
                <a:solidFill>
                  <a:srgbClr val="002060"/>
                </a:solidFill>
                <a:latin typeface="Arial Black" panose="020B0A04020102020204" pitchFamily="34" charset="0"/>
                <a:cs typeface="Arial" panose="020B0604020202020204" pitchFamily="34" charset="0"/>
              </a:rPr>
              <a:t>Methods</a:t>
            </a:r>
            <a:endParaRPr lang="en-US" altLang="en-US" sz="2600" b="1">
              <a:solidFill>
                <a:srgbClr val="002060"/>
              </a:solidFill>
              <a:latin typeface="Arial Black" panose="020B0A04020102020204" pitchFamily="34" charset="0"/>
              <a:cs typeface="Arial" panose="020B0604020202020204" pitchFamily="34" charset="0"/>
            </a:endParaRPr>
          </a:p>
          <a:p>
            <a:pPr eaLnBrk="1" hangingPunct="1">
              <a:spcBef>
                <a:spcPct val="40000"/>
              </a:spcBef>
              <a:buFontTx/>
              <a:buNone/>
            </a:pPr>
            <a:r>
              <a:rPr lang="en-US" altLang="en-US" sz="2200">
                <a:latin typeface="Arial Black" panose="020B0A04020102020204" pitchFamily="34" charset="0"/>
                <a:cs typeface="Arial" panose="020B0604020202020204" pitchFamily="34" charset="0"/>
              </a:rPr>
              <a:t>Academic literature was studied and analyzed with resources being gathered to provide information for the research paper. Qualitative research included studying interview responses from security professionals who worked in hospitals. Quantitative research included studying statistics on cyberattacks and evaluation models on the cybersecurity capabilities of different hospitals. These research methods were necessary to gain insight and analysis.</a:t>
            </a:r>
          </a:p>
        </p:txBody>
      </p:sp>
      <p:sp>
        <p:nvSpPr>
          <p:cNvPr id="3079" name="Text Box 116">
            <a:extLst>
              <a:ext uri="{FF2B5EF4-FFF2-40B4-BE49-F238E27FC236}">
                <a16:creationId xmlns:a16="http://schemas.microsoft.com/office/drawing/2014/main" id="{BA365BEC-67ED-5738-2484-3CBB95EDD45C}"/>
              </a:ext>
            </a:extLst>
          </p:cNvPr>
          <p:cNvSpPr txBox="1">
            <a:spLocks noChangeArrowheads="1"/>
          </p:cNvSpPr>
          <p:nvPr/>
        </p:nvSpPr>
        <p:spPr bwMode="auto">
          <a:xfrm>
            <a:off x="1328738" y="11566525"/>
            <a:ext cx="68580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3762375">
              <a:spcBef>
                <a:spcPct val="20000"/>
              </a:spcBef>
              <a:buChar char="•"/>
              <a:defRPr sz="9900">
                <a:solidFill>
                  <a:schemeClr val="tx1"/>
                </a:solidFill>
                <a:latin typeface="Arial" panose="020B0604020202020204" pitchFamily="34" charset="0"/>
                <a:ea typeface="ＭＳ Ｐゴシック" panose="020B0600070205080204" pitchFamily="34" charset="-128"/>
              </a:defRPr>
            </a:lvl1pPr>
            <a:lvl2pPr marL="37931725" indent="-37474525" defTabSz="3762375">
              <a:spcBef>
                <a:spcPct val="20000"/>
              </a:spcBef>
              <a:buChar char="–"/>
              <a:defRPr sz="8600">
                <a:solidFill>
                  <a:schemeClr val="tx1"/>
                </a:solidFill>
                <a:latin typeface="Arial" panose="020B0604020202020204" pitchFamily="34" charset="0"/>
                <a:ea typeface="ＭＳ Ｐゴシック" panose="020B0600070205080204" pitchFamily="34" charset="-128"/>
              </a:defRPr>
            </a:lvl2pPr>
            <a:lvl3pPr marL="3527425" indent="-706438" defTabSz="3762375">
              <a:spcBef>
                <a:spcPct val="20000"/>
              </a:spcBef>
              <a:buChar char="•"/>
              <a:defRPr sz="7400">
                <a:solidFill>
                  <a:schemeClr val="tx1"/>
                </a:solidFill>
                <a:latin typeface="Arial" panose="020B0604020202020204" pitchFamily="34" charset="0"/>
                <a:ea typeface="ＭＳ Ｐゴシック" panose="020B0600070205080204" pitchFamily="34" charset="-128"/>
              </a:defRPr>
            </a:lvl3pPr>
            <a:lvl4pPr marL="4937125" indent="-704850" defTabSz="3762375">
              <a:spcBef>
                <a:spcPct val="20000"/>
              </a:spcBef>
              <a:buChar char="–"/>
              <a:defRPr sz="6200">
                <a:solidFill>
                  <a:schemeClr val="tx1"/>
                </a:solidFill>
                <a:latin typeface="Arial" panose="020B0604020202020204" pitchFamily="34" charset="0"/>
                <a:ea typeface="ＭＳ Ｐゴシック" panose="020B0600070205080204" pitchFamily="34" charset="-128"/>
              </a:defRPr>
            </a:lvl4pPr>
            <a:lvl5pPr marL="6348413" indent="-704850" defTabSz="3762375">
              <a:spcBef>
                <a:spcPct val="20000"/>
              </a:spcBef>
              <a:buChar char="»"/>
              <a:defRPr sz="6200">
                <a:solidFill>
                  <a:schemeClr val="tx1"/>
                </a:solidFill>
                <a:latin typeface="Arial" panose="020B0604020202020204" pitchFamily="34" charset="0"/>
                <a:ea typeface="ＭＳ Ｐゴシック" panose="020B0600070205080204" pitchFamily="34" charset="-128"/>
              </a:defRPr>
            </a:lvl5pPr>
            <a:lvl6pPr marL="68056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6pPr>
            <a:lvl7pPr marL="72628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7pPr>
            <a:lvl8pPr marL="77200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8pPr>
            <a:lvl9pPr marL="81772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40000"/>
              </a:spcBef>
              <a:buFontTx/>
              <a:buNone/>
            </a:pPr>
            <a:r>
              <a:rPr lang="en-US" altLang="en-US" sz="2800" b="1">
                <a:solidFill>
                  <a:srgbClr val="002060"/>
                </a:solidFill>
                <a:latin typeface="Arial Black" panose="020B0A04020102020204" pitchFamily="34" charset="0"/>
                <a:cs typeface="Arial" panose="020B0604020202020204" pitchFamily="34" charset="0"/>
              </a:rPr>
              <a:t>Introduction</a:t>
            </a:r>
            <a:endParaRPr lang="en-US" altLang="en-US" sz="2600" b="1">
              <a:solidFill>
                <a:srgbClr val="002060"/>
              </a:solidFill>
              <a:latin typeface="Arial Black" panose="020B0A04020102020204" pitchFamily="34" charset="0"/>
              <a:cs typeface="Arial" panose="020B0604020202020204" pitchFamily="34" charset="0"/>
            </a:endParaRPr>
          </a:p>
          <a:p>
            <a:pPr eaLnBrk="1" hangingPunct="1">
              <a:spcBef>
                <a:spcPct val="40000"/>
              </a:spcBef>
              <a:buFontTx/>
              <a:buNone/>
            </a:pPr>
            <a:r>
              <a:rPr lang="en-US" altLang="en-US" sz="2200">
                <a:latin typeface="Arial Black" panose="020B0A04020102020204" pitchFamily="34" charset="0"/>
                <a:cs typeface="Arial" panose="020B0604020202020204" pitchFamily="34" charset="0"/>
              </a:rPr>
              <a:t>Cybersecurity in hospitals is incredibly important to the field of information studies due to the mission of protecting patient information. Hospitals face many threats from malicious hackers due to the sensitivity of its information. An effective cybersecurity system is necessary to maintain patient safety and compliance with HIPPA laws. It is also necessary to allow healthcare workers to provide safe delivery of healthcare services. </a:t>
            </a:r>
          </a:p>
        </p:txBody>
      </p:sp>
      <p:sp>
        <p:nvSpPr>
          <p:cNvPr id="3080" name="Text Box 117">
            <a:extLst>
              <a:ext uri="{FF2B5EF4-FFF2-40B4-BE49-F238E27FC236}">
                <a16:creationId xmlns:a16="http://schemas.microsoft.com/office/drawing/2014/main" id="{400A9479-E153-0B0B-F566-9ACBAD53CAD4}"/>
              </a:ext>
            </a:extLst>
          </p:cNvPr>
          <p:cNvSpPr txBox="1">
            <a:spLocks noChangeArrowheads="1"/>
          </p:cNvSpPr>
          <p:nvPr/>
        </p:nvSpPr>
        <p:spPr bwMode="auto">
          <a:xfrm>
            <a:off x="16865600" y="9256713"/>
            <a:ext cx="6856413" cy="7202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3762375">
              <a:spcBef>
                <a:spcPct val="20000"/>
              </a:spcBef>
              <a:buChar char="•"/>
              <a:defRPr sz="9900">
                <a:solidFill>
                  <a:schemeClr val="tx1"/>
                </a:solidFill>
                <a:latin typeface="Arial" panose="020B0604020202020204" pitchFamily="34" charset="0"/>
                <a:ea typeface="ＭＳ Ｐゴシック" panose="020B0600070205080204" pitchFamily="34" charset="-128"/>
              </a:defRPr>
            </a:lvl1pPr>
            <a:lvl2pPr marL="37931725" indent="-37474525" defTabSz="3762375">
              <a:spcBef>
                <a:spcPct val="20000"/>
              </a:spcBef>
              <a:buChar char="–"/>
              <a:defRPr sz="8600">
                <a:solidFill>
                  <a:schemeClr val="tx1"/>
                </a:solidFill>
                <a:latin typeface="Arial" panose="020B0604020202020204" pitchFamily="34" charset="0"/>
                <a:ea typeface="ＭＳ Ｐゴシック" panose="020B0600070205080204" pitchFamily="34" charset="-128"/>
              </a:defRPr>
            </a:lvl2pPr>
            <a:lvl3pPr marL="3527425" indent="-706438" defTabSz="3762375">
              <a:spcBef>
                <a:spcPct val="20000"/>
              </a:spcBef>
              <a:buChar char="•"/>
              <a:defRPr sz="7400">
                <a:solidFill>
                  <a:schemeClr val="tx1"/>
                </a:solidFill>
                <a:latin typeface="Arial" panose="020B0604020202020204" pitchFamily="34" charset="0"/>
                <a:ea typeface="ＭＳ Ｐゴシック" panose="020B0600070205080204" pitchFamily="34" charset="-128"/>
              </a:defRPr>
            </a:lvl3pPr>
            <a:lvl4pPr marL="4937125" indent="-704850" defTabSz="3762375">
              <a:spcBef>
                <a:spcPct val="20000"/>
              </a:spcBef>
              <a:buChar char="–"/>
              <a:defRPr sz="6200">
                <a:solidFill>
                  <a:schemeClr val="tx1"/>
                </a:solidFill>
                <a:latin typeface="Arial" panose="020B0604020202020204" pitchFamily="34" charset="0"/>
                <a:ea typeface="ＭＳ Ｐゴシック" panose="020B0600070205080204" pitchFamily="34" charset="-128"/>
              </a:defRPr>
            </a:lvl4pPr>
            <a:lvl5pPr marL="6348413" indent="-704850" defTabSz="3762375">
              <a:spcBef>
                <a:spcPct val="20000"/>
              </a:spcBef>
              <a:buChar char="»"/>
              <a:defRPr sz="6200">
                <a:solidFill>
                  <a:schemeClr val="tx1"/>
                </a:solidFill>
                <a:latin typeface="Arial" panose="020B0604020202020204" pitchFamily="34" charset="0"/>
                <a:ea typeface="ＭＳ Ｐゴシック" panose="020B0600070205080204" pitchFamily="34" charset="-128"/>
              </a:defRPr>
            </a:lvl5pPr>
            <a:lvl6pPr marL="68056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6pPr>
            <a:lvl7pPr marL="72628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7pPr>
            <a:lvl8pPr marL="77200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8pPr>
            <a:lvl9pPr marL="81772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9pPr>
          </a:lstStyle>
          <a:p>
            <a:pPr eaLnBrk="1" hangingPunct="1">
              <a:spcBef>
                <a:spcPct val="40000"/>
              </a:spcBef>
              <a:buFontTx/>
              <a:buNone/>
            </a:pPr>
            <a:r>
              <a:rPr lang="en-US" altLang="en-US" sz="2200">
                <a:latin typeface="Arial Black" panose="020B0A04020102020204" pitchFamily="34" charset="0"/>
                <a:cs typeface="Arial" panose="020B0604020202020204" pitchFamily="34" charset="0"/>
              </a:rPr>
              <a:t>The Covid-19 pandemic also resulted in increased attacks in the form of digital scams related to PPE and medical supply fraud. The shift from paper documentation to electronic health records and systems prompts a need for hospital staff to receive cybersecurity awareness training and improve on digital literacy. Cybersecurity practices included both technical and practical approaches. Practical approaches included training and educating hospital staff and implementing a strong cybersecurity team. Technical approaches consisted of intrusion detection systems, firewalls, multi-authentication measures, and privileged access restrictions. There is a need for strong policies that focus on data privacy and information security. It also should provide guidelines on how to report  incidents to the chain of command.</a:t>
            </a:r>
          </a:p>
        </p:txBody>
      </p:sp>
      <p:sp>
        <p:nvSpPr>
          <p:cNvPr id="3081" name="Text Box 119">
            <a:extLst>
              <a:ext uri="{FF2B5EF4-FFF2-40B4-BE49-F238E27FC236}">
                <a16:creationId xmlns:a16="http://schemas.microsoft.com/office/drawing/2014/main" id="{CF0A714B-A8AF-A6D2-4479-D6F2581F6293}"/>
              </a:ext>
            </a:extLst>
          </p:cNvPr>
          <p:cNvSpPr txBox="1">
            <a:spLocks noChangeArrowheads="1"/>
          </p:cNvSpPr>
          <p:nvPr/>
        </p:nvSpPr>
        <p:spPr bwMode="auto">
          <a:xfrm>
            <a:off x="24963438" y="2841625"/>
            <a:ext cx="6856412" cy="9769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3762375">
              <a:spcBef>
                <a:spcPct val="20000"/>
              </a:spcBef>
              <a:buChar char="•"/>
              <a:defRPr sz="9900">
                <a:solidFill>
                  <a:schemeClr val="tx1"/>
                </a:solidFill>
                <a:latin typeface="Arial" panose="020B0604020202020204" pitchFamily="34" charset="0"/>
                <a:ea typeface="ＭＳ Ｐゴシック" panose="020B0600070205080204" pitchFamily="34" charset="-128"/>
              </a:defRPr>
            </a:lvl1pPr>
            <a:lvl2pPr marL="366713" indent="-881063" defTabSz="3762375">
              <a:spcBef>
                <a:spcPct val="20000"/>
              </a:spcBef>
              <a:buChar char="–"/>
              <a:defRPr sz="8600">
                <a:solidFill>
                  <a:schemeClr val="tx1"/>
                </a:solidFill>
                <a:latin typeface="Arial" panose="020B0604020202020204" pitchFamily="34" charset="0"/>
                <a:ea typeface="ＭＳ Ｐゴシック" panose="020B0600070205080204" pitchFamily="34" charset="-128"/>
              </a:defRPr>
            </a:lvl2pPr>
            <a:lvl3pPr marL="3527425" indent="-706438" defTabSz="3762375">
              <a:spcBef>
                <a:spcPct val="20000"/>
              </a:spcBef>
              <a:buChar char="•"/>
              <a:defRPr sz="7400">
                <a:solidFill>
                  <a:schemeClr val="tx1"/>
                </a:solidFill>
                <a:latin typeface="Arial" panose="020B0604020202020204" pitchFamily="34" charset="0"/>
                <a:ea typeface="ＭＳ Ｐゴシック" panose="020B0600070205080204" pitchFamily="34" charset="-128"/>
              </a:defRPr>
            </a:lvl3pPr>
            <a:lvl4pPr marL="4937125" indent="-704850" defTabSz="3762375">
              <a:spcBef>
                <a:spcPct val="20000"/>
              </a:spcBef>
              <a:buChar char="–"/>
              <a:defRPr sz="6200">
                <a:solidFill>
                  <a:schemeClr val="tx1"/>
                </a:solidFill>
                <a:latin typeface="Arial" panose="020B0604020202020204" pitchFamily="34" charset="0"/>
                <a:ea typeface="ＭＳ Ｐゴシック" panose="020B0600070205080204" pitchFamily="34" charset="-128"/>
              </a:defRPr>
            </a:lvl4pPr>
            <a:lvl5pPr marL="6348413" indent="-704850" defTabSz="3762375">
              <a:spcBef>
                <a:spcPct val="20000"/>
              </a:spcBef>
              <a:buChar char="»"/>
              <a:defRPr sz="6200">
                <a:solidFill>
                  <a:schemeClr val="tx1"/>
                </a:solidFill>
                <a:latin typeface="Arial" panose="020B0604020202020204" pitchFamily="34" charset="0"/>
                <a:ea typeface="ＭＳ Ｐゴシック" panose="020B0600070205080204" pitchFamily="34" charset="-128"/>
              </a:defRPr>
            </a:lvl5pPr>
            <a:lvl6pPr marL="68056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6pPr>
            <a:lvl7pPr marL="72628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7pPr>
            <a:lvl8pPr marL="77200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8pPr>
            <a:lvl9pPr marL="81772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9pPr>
          </a:lstStyle>
          <a:p>
            <a:pPr eaLnBrk="1" hangingPunct="1">
              <a:spcBef>
                <a:spcPct val="40000"/>
              </a:spcBef>
              <a:buFontTx/>
              <a:buNone/>
            </a:pPr>
            <a:r>
              <a:rPr lang="en-US" altLang="en-US" sz="2800" b="1">
                <a:solidFill>
                  <a:srgbClr val="002060"/>
                </a:solidFill>
                <a:latin typeface="Arial Black" panose="020B0A04020102020204" pitchFamily="34" charset="0"/>
                <a:cs typeface="Arial" panose="020B0604020202020204" pitchFamily="34" charset="0"/>
              </a:rPr>
              <a:t>Conclusion</a:t>
            </a:r>
            <a:endParaRPr lang="en-US" altLang="en-US" sz="2600" b="1">
              <a:solidFill>
                <a:srgbClr val="002060"/>
              </a:solidFill>
              <a:latin typeface="Arial Black" panose="020B0A04020102020204" pitchFamily="34" charset="0"/>
              <a:cs typeface="Arial" panose="020B0604020202020204" pitchFamily="34" charset="0"/>
            </a:endParaRPr>
          </a:p>
          <a:p>
            <a:pPr eaLnBrk="1" hangingPunct="1">
              <a:spcBef>
                <a:spcPct val="40000"/>
              </a:spcBef>
              <a:buFontTx/>
              <a:buNone/>
            </a:pPr>
            <a:r>
              <a:rPr lang="en-US" altLang="en-US" sz="2200">
                <a:latin typeface="Arial Black" panose="020B0A04020102020204" pitchFamily="34" charset="0"/>
                <a:cs typeface="Arial" panose="020B0604020202020204" pitchFamily="34" charset="0"/>
              </a:rPr>
              <a:t>There is a constant need for innovation to respond to evolving and escalating cyberattacks against hospitals. Recommendations include ongoing cybersecurity awareness training for hospital employees to identify suspicious activity and social engineering attacks. Keeping login information private, practicing a clean desk policy, and logging out of devices when not used is also beneficial. Security measures such as risk identification, intrusion detection systems, network audits, firewalls, anti-virus scans, and privilege access restrictions could be helpful. Compliance with software updates and collaboration with manufacturers would improve the security of devices. Cybersecurity policies should set guidelines, roles and responsibilities, and behavioral expectations on how to maintain a secure environment. Establishing an open dialogue where cybersecurity teams from different hospitals share cybersecurity incidents and solutions would benefit the industry. A hospital cybersecurity registry could be an effective approach to share ideas.</a:t>
            </a:r>
          </a:p>
        </p:txBody>
      </p:sp>
      <p:pic>
        <p:nvPicPr>
          <p:cNvPr id="3082" name="Picture 78" descr="USouthFlorida-lightbg-2c-cmyk-h.png">
            <a:extLst>
              <a:ext uri="{FF2B5EF4-FFF2-40B4-BE49-F238E27FC236}">
                <a16:creationId xmlns:a16="http://schemas.microsoft.com/office/drawing/2014/main" id="{2BB417D6-751C-DDAB-4BF2-01E82D58C48D}"/>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4557038" y="858838"/>
            <a:ext cx="7669212" cy="1301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83" name="Picture 2" descr="A poster of medical information&#10;&#10;Description automatically generated">
            <a:extLst>
              <a:ext uri="{FF2B5EF4-FFF2-40B4-BE49-F238E27FC236}">
                <a16:creationId xmlns:a16="http://schemas.microsoft.com/office/drawing/2014/main" id="{6DF32D91-F591-19D7-9C30-5284EA279D9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964613" y="5616575"/>
            <a:ext cx="5930900" cy="558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84" name="Picture 6" descr="A diagram of security breaches&#10;&#10;Description automatically generated">
            <a:extLst>
              <a:ext uri="{FF2B5EF4-FFF2-40B4-BE49-F238E27FC236}">
                <a16:creationId xmlns:a16="http://schemas.microsoft.com/office/drawing/2014/main" id="{D2BBBF5F-97C5-5966-C488-A9537CF0EA9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4498300" y="12611100"/>
            <a:ext cx="7970838" cy="3816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85" name="Picture 8" descr="A graph of a number of blue columns&#10;&#10;Description automatically generated">
            <a:extLst>
              <a:ext uri="{FF2B5EF4-FFF2-40B4-BE49-F238E27FC236}">
                <a16:creationId xmlns:a16="http://schemas.microsoft.com/office/drawing/2014/main" id="{2C2D7854-49AD-60C5-C799-8D26461BA4E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6041688" y="5230813"/>
            <a:ext cx="8274050" cy="3989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86" name="Text Box 38">
            <a:extLst>
              <a:ext uri="{FF2B5EF4-FFF2-40B4-BE49-F238E27FC236}">
                <a16:creationId xmlns:a16="http://schemas.microsoft.com/office/drawing/2014/main" id="{A583B0A8-F328-5B61-1FCC-4CFA24477C46}"/>
              </a:ext>
            </a:extLst>
          </p:cNvPr>
          <p:cNvSpPr txBox="1">
            <a:spLocks noChangeArrowheads="1"/>
          </p:cNvSpPr>
          <p:nvPr/>
        </p:nvSpPr>
        <p:spPr bwMode="auto">
          <a:xfrm>
            <a:off x="1328738" y="8229600"/>
            <a:ext cx="6181725" cy="268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3762375">
              <a:spcBef>
                <a:spcPct val="20000"/>
              </a:spcBef>
              <a:buChar char="•"/>
              <a:defRPr sz="9900">
                <a:solidFill>
                  <a:schemeClr val="tx1"/>
                </a:solidFill>
                <a:latin typeface="Arial" panose="020B0604020202020204" pitchFamily="34" charset="0"/>
                <a:ea typeface="ＭＳ Ｐゴシック" panose="020B0600070205080204" pitchFamily="34" charset="-128"/>
              </a:defRPr>
            </a:lvl1pPr>
            <a:lvl2pPr marL="37931725" indent="-37474525" defTabSz="3762375">
              <a:spcBef>
                <a:spcPct val="20000"/>
              </a:spcBef>
              <a:buChar char="–"/>
              <a:defRPr sz="8600">
                <a:solidFill>
                  <a:schemeClr val="tx1"/>
                </a:solidFill>
                <a:latin typeface="Arial" panose="020B0604020202020204" pitchFamily="34" charset="0"/>
                <a:ea typeface="ＭＳ Ｐゴシック" panose="020B0600070205080204" pitchFamily="34" charset="-128"/>
              </a:defRPr>
            </a:lvl2pPr>
            <a:lvl3pPr marL="3527425" indent="-706438" defTabSz="3762375">
              <a:spcBef>
                <a:spcPct val="20000"/>
              </a:spcBef>
              <a:buChar char="•"/>
              <a:defRPr sz="7400">
                <a:solidFill>
                  <a:schemeClr val="tx1"/>
                </a:solidFill>
                <a:latin typeface="Arial" panose="020B0604020202020204" pitchFamily="34" charset="0"/>
                <a:ea typeface="ＭＳ Ｐゴシック" panose="020B0600070205080204" pitchFamily="34" charset="-128"/>
              </a:defRPr>
            </a:lvl3pPr>
            <a:lvl4pPr marL="4937125" indent="-704850" defTabSz="3762375">
              <a:spcBef>
                <a:spcPct val="20000"/>
              </a:spcBef>
              <a:buChar char="–"/>
              <a:defRPr sz="6200">
                <a:solidFill>
                  <a:schemeClr val="tx1"/>
                </a:solidFill>
                <a:latin typeface="Arial" panose="020B0604020202020204" pitchFamily="34" charset="0"/>
                <a:ea typeface="ＭＳ Ｐゴシック" panose="020B0600070205080204" pitchFamily="34" charset="-128"/>
              </a:defRPr>
            </a:lvl4pPr>
            <a:lvl5pPr marL="6348413" indent="-704850" defTabSz="3762375">
              <a:spcBef>
                <a:spcPct val="20000"/>
              </a:spcBef>
              <a:buChar char="»"/>
              <a:defRPr sz="6200">
                <a:solidFill>
                  <a:schemeClr val="tx1"/>
                </a:solidFill>
                <a:latin typeface="Arial" panose="020B0604020202020204" pitchFamily="34" charset="0"/>
                <a:ea typeface="ＭＳ Ｐゴシック" panose="020B0600070205080204" pitchFamily="34" charset="-128"/>
              </a:defRPr>
            </a:lvl5pPr>
            <a:lvl6pPr marL="68056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6pPr>
            <a:lvl7pPr marL="72628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7pPr>
            <a:lvl8pPr marL="77200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8pPr>
            <a:lvl9pPr marL="8177213" indent="-704850" defTabSz="3762375" eaLnBrk="0" fontAlgn="base" hangingPunct="0">
              <a:spcBef>
                <a:spcPct val="20000"/>
              </a:spcBef>
              <a:spcAft>
                <a:spcPct val="0"/>
              </a:spcAft>
              <a:buChar char="»"/>
              <a:defRPr sz="62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40000"/>
              </a:spcBef>
              <a:buFontTx/>
              <a:buNone/>
            </a:pPr>
            <a:r>
              <a:rPr lang="en-US" altLang="en-US" sz="2800" b="1" dirty="0">
                <a:solidFill>
                  <a:srgbClr val="002060"/>
                </a:solidFill>
                <a:latin typeface="Arial Black" panose="020B0A04020102020204" pitchFamily="34" charset="0"/>
                <a:cs typeface="Arial" panose="020B0604020202020204" pitchFamily="34" charset="0"/>
              </a:rPr>
              <a:t>Thesis</a:t>
            </a:r>
            <a:endParaRPr lang="en-US" altLang="en-US" sz="2600" b="1" dirty="0">
              <a:solidFill>
                <a:srgbClr val="002060"/>
              </a:solidFill>
              <a:latin typeface="Arial Black" panose="020B0A04020102020204" pitchFamily="34" charset="0"/>
              <a:cs typeface="Arial" panose="020B0604020202020204" pitchFamily="34" charset="0"/>
            </a:endParaRPr>
          </a:p>
          <a:p>
            <a:pPr eaLnBrk="1" hangingPunct="1">
              <a:spcBef>
                <a:spcPct val="40000"/>
              </a:spcBef>
              <a:buFontTx/>
              <a:buNone/>
            </a:pPr>
            <a:r>
              <a:rPr lang="en-US" altLang="en-US" sz="2200" dirty="0">
                <a:latin typeface="Arial Black" panose="020B0A04020102020204" pitchFamily="34" charset="0"/>
                <a:cs typeface="Arial" panose="020B0604020202020204" pitchFamily="34" charset="0"/>
              </a:rPr>
              <a:t>A cybersecurity system is vital to protecting patient information in a hospital system, and requires effective security policies, ongoing education, and diligence to defend against evolving cyber-attacks.</a:t>
            </a:r>
          </a:p>
        </p:txBody>
      </p:sp>
      <p:pic>
        <p:nvPicPr>
          <p:cNvPr id="10" name="Cybersecurity">
            <a:hlinkClick r:id="" action="ppaction://media"/>
            <a:extLst>
              <a:ext uri="{FF2B5EF4-FFF2-40B4-BE49-F238E27FC236}">
                <a16:creationId xmlns:a16="http://schemas.microsoft.com/office/drawing/2014/main" id="{62877454-9186-3439-1936-72E85BC92268}"/>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550863" y="14832440"/>
            <a:ext cx="609600" cy="609600"/>
          </a:xfrm>
          <a:prstGeom prst="rect">
            <a:avLst/>
          </a:prstGeom>
          <a:solidFill>
            <a:srgbClr val="002060"/>
          </a:solidFill>
        </p:spPr>
      </p:pic>
    </p:spTree>
  </p:cSld>
  <p:clrMapOvr>
    <a:masterClrMapping/>
  </p:clrMapOvr>
  <mc:AlternateContent xmlns:mc="http://schemas.openxmlformats.org/markup-compatibility/2006">
    <mc:Choice xmlns:p14="http://schemas.microsoft.com/office/powerpoint/2010/main" Requires="p14">
      <p:transition spd="slow" p14:dur="2000" advTm="298714"/>
    </mc:Choice>
    <mc:Fallback>
      <p:transition spd="slow" advTm="2987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8714"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theme/theme1.xml><?xml version="1.0" encoding="utf-8"?>
<a:theme xmlns:a="http://schemas.openxmlformats.org/drawingml/2006/main" name="Default Design">
  <a:themeElements>
    <a:clrScheme name="Custom 3">
      <a:dk1>
        <a:srgbClr val="000000"/>
      </a:dk1>
      <a:lt1>
        <a:srgbClr val="FFFFFF"/>
      </a:lt1>
      <a:dk2>
        <a:srgbClr val="000000"/>
      </a:dk2>
      <a:lt2>
        <a:srgbClr val="808080"/>
      </a:lt2>
      <a:accent1>
        <a:srgbClr val="B6A771"/>
      </a:accent1>
      <a:accent2>
        <a:srgbClr val="2E6352"/>
      </a:accent2>
      <a:accent3>
        <a:srgbClr val="FFFFFF"/>
      </a:accent3>
      <a:accent4>
        <a:srgbClr val="000000"/>
      </a:accent4>
      <a:accent5>
        <a:srgbClr val="DAEDEF"/>
      </a:accent5>
      <a:accent6>
        <a:srgbClr val="2D2D8A"/>
      </a:accent6>
      <a:hlink>
        <a:srgbClr val="2E6352"/>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2820988" rtl="0" eaLnBrk="1" fontAlgn="base" latinLnBrk="0" hangingPunct="1">
          <a:lnSpc>
            <a:spcPct val="100000"/>
          </a:lnSpc>
          <a:spcBef>
            <a:spcPct val="0"/>
          </a:spcBef>
          <a:spcAft>
            <a:spcPct val="0"/>
          </a:spcAft>
          <a:buClrTx/>
          <a:buSzTx/>
          <a:buFontTx/>
          <a:buNone/>
          <a:tabLst/>
          <a:defRPr kumimoji="0" lang="en-US" sz="5600" b="0" i="0" u="none" strike="noStrike" cap="none" normalizeH="0" baseline="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2820988" rtl="0" eaLnBrk="1" fontAlgn="base" latinLnBrk="0" hangingPunct="1">
          <a:lnSpc>
            <a:spcPct val="100000"/>
          </a:lnSpc>
          <a:spcBef>
            <a:spcPct val="0"/>
          </a:spcBef>
          <a:spcAft>
            <a:spcPct val="0"/>
          </a:spcAft>
          <a:buClrTx/>
          <a:buSzTx/>
          <a:buFontTx/>
          <a:buNone/>
          <a:tabLst/>
          <a:defRPr kumimoji="0" lang="en-US" sz="5600" b="0" i="0" u="none" strike="noStrike" cap="none" normalizeH="0" baseline="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2702</TotalTime>
  <Words>588</Words>
  <Application>Microsoft Office PowerPoint</Application>
  <PresentationFormat>Custom</PresentationFormat>
  <Paragraphs>18</Paragraphs>
  <Slides>1</Slides>
  <Notes>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ＭＳ Ｐゴシック</vt:lpstr>
      <vt:lpstr>Arial Black</vt:lpstr>
      <vt:lpstr>Default Design</vt:lpstr>
      <vt:lpstr>PowerPoint Presentation</vt:lpstr>
    </vt:vector>
  </TitlesOfParts>
  <Company>Graphicsland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University of Indianapolis - Template A</dc:title>
  <dc:creator>Reyes, Vanessa</dc:creator>
  <dc:description>www.MakeSigns.com_x000d_
1.800.347.2744</dc:description>
  <cp:lastModifiedBy>Natalie Chin</cp:lastModifiedBy>
  <cp:revision>71</cp:revision>
  <cp:lastPrinted>2023-07-20T01:16:58Z</cp:lastPrinted>
  <dcterms:created xsi:type="dcterms:W3CDTF">2008-10-28T13:20:20Z</dcterms:created>
  <dcterms:modified xsi:type="dcterms:W3CDTF">2023-07-20T01:18:45Z</dcterms:modified>
</cp:coreProperties>
</file>

<file path=docProps/thumbnail.jpeg>
</file>